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60" r:id="rId6"/>
    <p:sldId id="261" r:id="rId7"/>
    <p:sldId id="275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63" r:id="rId23"/>
  </p:sldIdLst>
  <p:sldSz cx="18288000" cy="10287000"/>
  <p:notesSz cx="6858000" cy="9144000"/>
  <p:embeddedFontLst>
    <p:embeddedFont>
      <p:font typeface="True Typewriter" panose="020B0604020202020204" charset="0"/>
      <p:regular r:id="rId24"/>
    </p:embeddedFont>
    <p:embeddedFont>
      <p:font typeface="Furius Title" panose="020B0604020202020204" charset="-5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2007" autoAdjust="0"/>
  </p:normalViewPr>
  <p:slideViewPr>
    <p:cSldViewPr>
      <p:cViewPr varScale="1">
        <p:scale>
          <a:sx n="54" d="100"/>
          <a:sy n="54" d="100"/>
        </p:scale>
        <p:origin x="850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.pn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image" Target="../media/image8.sv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4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4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5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5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6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6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7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7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8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8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9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9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10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0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11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1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12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2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13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3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22.sv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14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4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15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5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7" Type="http://schemas.openxmlformats.org/officeDocument/2006/relationships/image" Target="../media/image6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7.png"/><Relationship Id="rId18" Type="http://schemas.openxmlformats.org/officeDocument/2006/relationships/image" Target="../media/image39.png"/><Relationship Id="rId3" Type="http://schemas.microsoft.com/office/2007/relationships/hdphoto" Target="../media/hdphoto1.wdp"/><Relationship Id="rId21" Type="http://schemas.openxmlformats.org/officeDocument/2006/relationships/image" Target="../media/image42.png"/><Relationship Id="rId12" Type="http://schemas.openxmlformats.org/officeDocument/2006/relationships/image" Target="../media/image35.png"/><Relationship Id="rId17" Type="http://schemas.openxmlformats.org/officeDocument/2006/relationships/image" Target="../media/image26.png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10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6.svg"/><Relationship Id="rId10" Type="http://schemas.openxmlformats.org/officeDocument/2006/relationships/image" Target="../media/image54.svg"/><Relationship Id="rId4" Type="http://schemas.openxmlformats.org/officeDocument/2006/relationships/image" Target="../media/image4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51.svg"/><Relationship Id="rId2" Type="http://schemas.openxmlformats.org/officeDocument/2006/relationships/video" Target="../media/media1.mp4"/><Relationship Id="rId16" Type="http://schemas.openxmlformats.org/officeDocument/2006/relationships/image" Target="../media/image56.png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52.png"/><Relationship Id="rId1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4.sv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l="l" t="t" r="r" b="b"/>
              <a:pathLst>
                <a:path w="13221927" h="25696325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280983" y="816199"/>
            <a:ext cx="11418919" cy="3135012"/>
          </a:xfrm>
          <a:custGeom>
            <a:avLst/>
            <a:gdLst/>
            <a:ahLst/>
            <a:cxnLst/>
            <a:rect l="l" t="t" r="r" b="b"/>
            <a:pathLst>
              <a:path w="11418919" h="3135012">
                <a:moveTo>
                  <a:pt x="0" y="0"/>
                </a:moveTo>
                <a:lnTo>
                  <a:pt x="11418919" y="0"/>
                </a:lnTo>
                <a:lnTo>
                  <a:pt x="11418919" y="3135012"/>
                </a:lnTo>
                <a:lnTo>
                  <a:pt x="0" y="3135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3686639">
            <a:off x="14685112" y="1400975"/>
            <a:ext cx="2563813" cy="2383940"/>
            <a:chOff x="0" y="0"/>
            <a:chExt cx="3418417" cy="3178587"/>
          </a:xfrm>
        </p:grpSpPr>
        <p:sp>
          <p:nvSpPr>
            <p:cNvPr id="7" name="Freeform 7"/>
            <p:cNvSpPr/>
            <p:nvPr/>
          </p:nvSpPr>
          <p:spPr>
            <a:xfrm rot="-9233359">
              <a:off x="181150" y="823354"/>
              <a:ext cx="3056118" cy="1531879"/>
            </a:xfrm>
            <a:custGeom>
              <a:avLst/>
              <a:gdLst/>
              <a:ahLst/>
              <a:cxnLst/>
              <a:rect l="l" t="t" r="r" b="b"/>
              <a:pathLst>
                <a:path w="3056118" h="1531879">
                  <a:moveTo>
                    <a:pt x="0" y="0"/>
                  </a:moveTo>
                  <a:lnTo>
                    <a:pt x="3056118" y="0"/>
                  </a:lnTo>
                  <a:lnTo>
                    <a:pt x="3056118" y="1531879"/>
                  </a:lnTo>
                  <a:lnTo>
                    <a:pt x="0" y="15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8460974">
              <a:off x="702075" y="457371"/>
              <a:ext cx="2255356" cy="2263846"/>
            </a:xfrm>
            <a:custGeom>
              <a:avLst/>
              <a:gdLst/>
              <a:ahLst/>
              <a:cxnLst/>
              <a:rect l="l" t="t" r="r" b="b"/>
              <a:pathLst>
                <a:path w="2255356" h="2263846">
                  <a:moveTo>
                    <a:pt x="0" y="0"/>
                  </a:moveTo>
                  <a:lnTo>
                    <a:pt x="2255356" y="0"/>
                  </a:lnTo>
                  <a:lnTo>
                    <a:pt x="2255356" y="2263845"/>
                  </a:lnTo>
                  <a:lnTo>
                    <a:pt x="0" y="2263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532355">
            <a:off x="822380" y="-266820"/>
            <a:ext cx="2021609" cy="10820641"/>
            <a:chOff x="0" y="0"/>
            <a:chExt cx="4132580" cy="221195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32580" cy="22119589"/>
            </a:xfrm>
            <a:custGeom>
              <a:avLst/>
              <a:gdLst/>
              <a:ahLst/>
              <a:cxnLst/>
              <a:rect l="l" t="t" r="r" b="b"/>
              <a:pathLst>
                <a:path w="4132580" h="22119589">
                  <a:moveTo>
                    <a:pt x="0" y="0"/>
                  </a:moveTo>
                  <a:lnTo>
                    <a:pt x="4132580" y="0"/>
                  </a:lnTo>
                  <a:lnTo>
                    <a:pt x="4132580" y="22119589"/>
                  </a:lnTo>
                  <a:lnTo>
                    <a:pt x="0" y="22119589"/>
                  </a:lnTo>
                  <a:close/>
                </a:path>
              </a:pathLst>
            </a:custGeom>
            <a:blipFill>
              <a:blip r:embed="rId11"/>
              <a:stretch>
                <a:fillRect t="-155" b="-15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26110" y="100330"/>
              <a:ext cx="2868930" cy="4232910"/>
            </a:xfrm>
            <a:custGeom>
              <a:avLst/>
              <a:gdLst/>
              <a:ahLst/>
              <a:cxnLst/>
              <a:rect l="l" t="t" r="r" b="b"/>
              <a:pathLst>
                <a:path w="2868930" h="4232910">
                  <a:moveTo>
                    <a:pt x="0" y="0"/>
                  </a:moveTo>
                  <a:lnTo>
                    <a:pt x="2868930" y="0"/>
                  </a:lnTo>
                  <a:lnTo>
                    <a:pt x="2868930" y="4232910"/>
                  </a:lnTo>
                  <a:lnTo>
                    <a:pt x="33020" y="4232910"/>
                  </a:lnTo>
                  <a:close/>
                </a:path>
              </a:pathLst>
            </a:custGeom>
            <a:blipFill>
              <a:blip r:embed="rId12"/>
              <a:stretch>
                <a:fillRect l="-415" r="-4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4050" y="4541520"/>
              <a:ext cx="2863850" cy="4267200"/>
            </a:xfrm>
            <a:custGeom>
              <a:avLst/>
              <a:gdLst/>
              <a:ahLst/>
              <a:cxnLst/>
              <a:rect l="l" t="t" r="r" b="b"/>
              <a:pathLst>
                <a:path w="2863850" h="4267200">
                  <a:moveTo>
                    <a:pt x="0" y="0"/>
                  </a:moveTo>
                  <a:lnTo>
                    <a:pt x="1479550" y="0"/>
                  </a:lnTo>
                  <a:lnTo>
                    <a:pt x="2863850" y="0"/>
                  </a:lnTo>
                  <a:lnTo>
                    <a:pt x="2840990" y="4267200"/>
                  </a:lnTo>
                  <a:lnTo>
                    <a:pt x="0" y="4248150"/>
                  </a:lnTo>
                  <a:close/>
                </a:path>
              </a:pathLst>
            </a:custGeom>
            <a:blipFill>
              <a:blip r:embed="rId13"/>
              <a:stretch>
                <a:fillRect l="-50597" r="-8343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54050" y="8973820"/>
              <a:ext cx="2863850" cy="4262120"/>
            </a:xfrm>
            <a:custGeom>
              <a:avLst/>
              <a:gdLst/>
              <a:ahLst/>
              <a:cxnLst/>
              <a:rect l="l" t="t" r="r" b="b"/>
              <a:pathLst>
                <a:path w="2863850" h="4262120">
                  <a:moveTo>
                    <a:pt x="0" y="0"/>
                  </a:moveTo>
                  <a:lnTo>
                    <a:pt x="2863850" y="0"/>
                  </a:lnTo>
                  <a:lnTo>
                    <a:pt x="2863850" y="4262119"/>
                  </a:lnTo>
                  <a:lnTo>
                    <a:pt x="0" y="4262119"/>
                  </a:lnTo>
                  <a:close/>
                </a:path>
              </a:pathLst>
            </a:custGeom>
            <a:blipFill>
              <a:blip r:embed="rId14"/>
              <a:stretch>
                <a:fillRect l="-44939" r="-4493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54050" y="13435330"/>
              <a:ext cx="2863850" cy="4243070"/>
            </a:xfrm>
            <a:custGeom>
              <a:avLst/>
              <a:gdLst/>
              <a:ahLst/>
              <a:cxnLst/>
              <a:rect l="l" t="t" r="r" b="b"/>
              <a:pathLst>
                <a:path w="2863850" h="4243070">
                  <a:moveTo>
                    <a:pt x="0" y="0"/>
                  </a:moveTo>
                  <a:lnTo>
                    <a:pt x="2863850" y="0"/>
                  </a:lnTo>
                  <a:lnTo>
                    <a:pt x="2863850" y="4243070"/>
                  </a:lnTo>
                  <a:lnTo>
                    <a:pt x="0" y="4243070"/>
                  </a:lnTo>
                  <a:close/>
                </a:path>
              </a:pathLst>
            </a:custGeom>
            <a:blipFill>
              <a:blip r:embed="rId15"/>
              <a:stretch>
                <a:fillRect l="-3912" r="-391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54050" y="17825720"/>
              <a:ext cx="2863850" cy="4215130"/>
            </a:xfrm>
            <a:custGeom>
              <a:avLst/>
              <a:gdLst/>
              <a:ahLst/>
              <a:cxnLst/>
              <a:rect l="l" t="t" r="r" b="b"/>
              <a:pathLst>
                <a:path w="2863850" h="4215130">
                  <a:moveTo>
                    <a:pt x="0" y="0"/>
                  </a:moveTo>
                  <a:lnTo>
                    <a:pt x="2863850" y="0"/>
                  </a:lnTo>
                  <a:lnTo>
                    <a:pt x="2863850" y="4215130"/>
                  </a:lnTo>
                  <a:lnTo>
                    <a:pt x="24130" y="4215130"/>
                  </a:lnTo>
                  <a:close/>
                </a:path>
              </a:pathLst>
            </a:custGeom>
            <a:blipFill>
              <a:blip r:embed="rId16"/>
              <a:stretch>
                <a:fillRect l="-3207" r="-3207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5271043" y="4288690"/>
            <a:ext cx="7308249" cy="4969610"/>
          </a:xfrm>
          <a:custGeom>
            <a:avLst/>
            <a:gdLst/>
            <a:ahLst/>
            <a:cxnLst/>
            <a:rect l="l" t="t" r="r" b="b"/>
            <a:pathLst>
              <a:path w="7308249" h="4969610">
                <a:moveTo>
                  <a:pt x="0" y="0"/>
                </a:moveTo>
                <a:lnTo>
                  <a:pt x="7308250" y="0"/>
                </a:lnTo>
                <a:lnTo>
                  <a:pt x="7308250" y="4969610"/>
                </a:lnTo>
                <a:lnTo>
                  <a:pt x="0" y="49696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457373" y="4965304"/>
            <a:ext cx="6121919" cy="4292996"/>
          </a:xfrm>
          <a:custGeom>
            <a:avLst/>
            <a:gdLst/>
            <a:ahLst/>
            <a:cxnLst/>
            <a:rect l="l" t="t" r="r" b="b"/>
            <a:pathLst>
              <a:path w="6121919" h="4292996">
                <a:moveTo>
                  <a:pt x="0" y="0"/>
                </a:moveTo>
                <a:lnTo>
                  <a:pt x="6121920" y="0"/>
                </a:lnTo>
                <a:lnTo>
                  <a:pt x="6121920" y="4292996"/>
                </a:lnTo>
                <a:lnTo>
                  <a:pt x="0" y="42929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916203">
            <a:off x="15808721" y="6751317"/>
            <a:ext cx="1255968" cy="2912389"/>
          </a:xfrm>
          <a:custGeom>
            <a:avLst/>
            <a:gdLst/>
            <a:ahLst/>
            <a:cxnLst/>
            <a:rect l="l" t="t" r="r" b="b"/>
            <a:pathLst>
              <a:path w="1255968" h="2912389">
                <a:moveTo>
                  <a:pt x="0" y="0"/>
                </a:moveTo>
                <a:lnTo>
                  <a:pt x="1255968" y="0"/>
                </a:lnTo>
                <a:lnTo>
                  <a:pt x="1255968" y="2912389"/>
                </a:lnTo>
                <a:lnTo>
                  <a:pt x="0" y="29123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608849"/>
            <a:ext cx="10058400" cy="154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8" name="Дорога на Берлин (minus 4)">
            <a:hlinkClick r:id="" action="ppaction://media"/>
            <a:extLst>
              <a:ext uri="{FF2B5EF4-FFF2-40B4-BE49-F238E27FC236}">
                <a16:creationId xmlns:a16="http://schemas.microsoft.com/office/drawing/2014/main" id="{B042226C-6768-120E-E711-0C5B6191F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87885" y="7237177"/>
            <a:ext cx="406400" cy="406400"/>
          </a:xfrm>
          <a:prstGeom prst="rect">
            <a:avLst/>
          </a:prstGeom>
        </p:spPr>
      </p:pic>
      <p:sp>
        <p:nvSpPr>
          <p:cNvPr id="29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6693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- Валенки (minus)">
            <a:hlinkClick r:id="" action="ppaction://media"/>
            <a:extLst>
              <a:ext uri="{FF2B5EF4-FFF2-40B4-BE49-F238E27FC236}">
                <a16:creationId xmlns:a16="http://schemas.microsoft.com/office/drawing/2014/main" id="{53714D8A-0B79-009C-CCF7-FC1C0A43E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23209" y="7207544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1631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5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8" name="В землянке (minus)">
            <a:hlinkClick r:id="" action="ppaction://media"/>
            <a:extLst>
              <a:ext uri="{FF2B5EF4-FFF2-40B4-BE49-F238E27FC236}">
                <a16:creationId xmlns:a16="http://schemas.microsoft.com/office/drawing/2014/main" id="{755EB84C-F9D0-2573-80EA-1602AD1D3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06276" y="7207544"/>
            <a:ext cx="406400" cy="406400"/>
          </a:xfrm>
          <a:prstGeom prst="rect">
            <a:avLst/>
          </a:prstGeom>
        </p:spPr>
      </p:pic>
      <p:sp>
        <p:nvSpPr>
          <p:cNvPr id="29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37786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первым сам минус">
            <a:hlinkClick r:id="" action="ppaction://media"/>
            <a:extLst>
              <a:ext uri="{FF2B5EF4-FFF2-40B4-BE49-F238E27FC236}">
                <a16:creationId xmlns:a16="http://schemas.microsoft.com/office/drawing/2014/main" id="{B6FF250E-A807-2E2C-B986-C0446E0A7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04819" y="7207544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41043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8" name="священная война минус">
            <a:hlinkClick r:id="" action="ppaction://media"/>
            <a:extLst>
              <a:ext uri="{FF2B5EF4-FFF2-40B4-BE49-F238E27FC236}">
                <a16:creationId xmlns:a16="http://schemas.microsoft.com/office/drawing/2014/main" id="{FB3F6241-CD58-2CA7-1847-713BB3BD9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23209" y="7207544"/>
            <a:ext cx="406400" cy="406400"/>
          </a:xfrm>
          <a:prstGeom prst="rect">
            <a:avLst/>
          </a:prstGeom>
        </p:spPr>
      </p:pic>
      <p:sp>
        <p:nvSpPr>
          <p:cNvPr id="29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307975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Тёмная ночь (minus 19)">
            <a:hlinkClick r:id="" action="ppaction://media"/>
            <a:extLst>
              <a:ext uri="{FF2B5EF4-FFF2-40B4-BE49-F238E27FC236}">
                <a16:creationId xmlns:a16="http://schemas.microsoft.com/office/drawing/2014/main" id="{EDE3225B-48BA-5F70-E994-8AD7D14CA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21752" y="7228711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36091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30" name="смуглянка минус">
            <a:hlinkClick r:id="" action="ppaction://media"/>
            <a:extLst>
              <a:ext uri="{FF2B5EF4-FFF2-40B4-BE49-F238E27FC236}">
                <a16:creationId xmlns:a16="http://schemas.microsoft.com/office/drawing/2014/main" id="{2C64BF3B-D0A0-9F89-CC71-6A30FE68E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21752" y="7207544"/>
            <a:ext cx="406400" cy="406400"/>
          </a:xfrm>
          <a:prstGeom prst="rect">
            <a:avLst/>
          </a:prstGeom>
        </p:spPr>
      </p:pic>
      <p:sp>
        <p:nvSpPr>
          <p:cNvPr id="29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241625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синий платоч минус">
            <a:hlinkClick r:id="" action="ppaction://media"/>
            <a:extLst>
              <a:ext uri="{FF2B5EF4-FFF2-40B4-BE49-F238E27FC236}">
                <a16:creationId xmlns:a16="http://schemas.microsoft.com/office/drawing/2014/main" id="{7F0999BB-6221-FC8A-F3F3-CA488D8A9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72552" y="7180397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15824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8" name="С чего начинается (minus)">
            <a:hlinkClick r:id="" action="ppaction://media"/>
            <a:extLst>
              <a:ext uri="{FF2B5EF4-FFF2-40B4-BE49-F238E27FC236}">
                <a16:creationId xmlns:a16="http://schemas.microsoft.com/office/drawing/2014/main" id="{D29C39B3-03CA-7500-299B-8ABDEDAC9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87885" y="7150764"/>
            <a:ext cx="406400" cy="406400"/>
          </a:xfrm>
          <a:prstGeom prst="rect">
            <a:avLst/>
          </a:prstGeom>
        </p:spPr>
      </p:pic>
      <p:sp>
        <p:nvSpPr>
          <p:cNvPr id="29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26094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день победы минус">
            <a:hlinkClick r:id="" action="ppaction://media"/>
            <a:extLst>
              <a:ext uri="{FF2B5EF4-FFF2-40B4-BE49-F238E27FC236}">
                <a16:creationId xmlns:a16="http://schemas.microsoft.com/office/drawing/2014/main" id="{A5E4B6AF-526E-5269-1DD4-8A8CEB7B6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21752" y="7207544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26545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123934" y="-7123934"/>
              <a:ext cx="11448457" cy="25696325"/>
            </a:xfrm>
            <a:custGeom>
              <a:avLst/>
              <a:gdLst/>
              <a:ahLst/>
              <a:cxnLst/>
              <a:rect l="l" t="t" r="r" b="b"/>
              <a:pathLst>
                <a:path w="11448457" h="25696325">
                  <a:moveTo>
                    <a:pt x="0" y="0"/>
                  </a:moveTo>
                  <a:lnTo>
                    <a:pt x="11448457" y="0"/>
                  </a:lnTo>
                  <a:lnTo>
                    <a:pt x="1144845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r="-1549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27246">
            <a:off x="113493" y="3605212"/>
            <a:ext cx="4858572" cy="4932560"/>
          </a:xfrm>
          <a:custGeom>
            <a:avLst/>
            <a:gdLst/>
            <a:ahLst/>
            <a:cxnLst/>
            <a:rect l="l" t="t" r="r" b="b"/>
            <a:pathLst>
              <a:path w="4858572" h="4932560">
                <a:moveTo>
                  <a:pt x="0" y="0"/>
                </a:moveTo>
                <a:lnTo>
                  <a:pt x="4858571" y="0"/>
                </a:lnTo>
                <a:lnTo>
                  <a:pt x="4858571" y="4932560"/>
                </a:lnTo>
                <a:lnTo>
                  <a:pt x="0" y="4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10000" y="694163"/>
            <a:ext cx="10058400" cy="1716577"/>
          </a:xfrm>
          <a:custGeom>
            <a:avLst/>
            <a:gdLst/>
            <a:ahLst/>
            <a:cxnLst/>
            <a:rect l="l" t="t" r="r" b="b"/>
            <a:pathLst>
              <a:path w="9094446" h="1716577">
                <a:moveTo>
                  <a:pt x="0" y="0"/>
                </a:moveTo>
                <a:lnTo>
                  <a:pt x="9094446" y="0"/>
                </a:lnTo>
                <a:lnTo>
                  <a:pt x="9094446" y="1716577"/>
                </a:lnTo>
                <a:lnTo>
                  <a:pt x="0" y="1716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15232" y="2410740"/>
            <a:ext cx="7744703" cy="4145466"/>
            <a:chOff x="0" y="0"/>
            <a:chExt cx="10326271" cy="55272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724" b="10724"/>
            <a:stretch>
              <a:fillRect/>
            </a:stretch>
          </p:blipFill>
          <p:spPr>
            <a:xfrm>
              <a:off x="0" y="0"/>
              <a:ext cx="10326271" cy="552728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3569" y="2410740"/>
            <a:ext cx="4481982" cy="2515473"/>
            <a:chOff x="0" y="0"/>
            <a:chExt cx="5975977" cy="294949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t="12959" b="12959"/>
            <a:stretch>
              <a:fillRect/>
            </a:stretch>
          </p:blipFill>
          <p:spPr>
            <a:xfrm>
              <a:off x="0" y="0"/>
              <a:ext cx="5975977" cy="294949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875142" y="5144221"/>
            <a:ext cx="4860000" cy="3953730"/>
            <a:chOff x="0" y="0"/>
            <a:chExt cx="5975977" cy="527164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/>
            <a:srcRect l="12165" r="12165"/>
            <a:stretch>
              <a:fillRect/>
            </a:stretch>
          </p:blipFill>
          <p:spPr>
            <a:xfrm>
              <a:off x="0" y="0"/>
              <a:ext cx="5975977" cy="527164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915234" y="6811428"/>
            <a:ext cx="7744701" cy="2446871"/>
            <a:chOff x="12521" y="0"/>
            <a:chExt cx="1212377" cy="379084"/>
          </a:xfrm>
        </p:grpSpPr>
        <p:sp>
          <p:nvSpPr>
            <p:cNvPr id="14" name="Freeform 14"/>
            <p:cNvSpPr/>
            <p:nvPr/>
          </p:nvSpPr>
          <p:spPr>
            <a:xfrm>
              <a:off x="12521" y="0"/>
              <a:ext cx="1212377" cy="379084"/>
            </a:xfrm>
            <a:custGeom>
              <a:avLst/>
              <a:gdLst/>
              <a:ahLst/>
              <a:cxnLst/>
              <a:rect l="l" t="t" r="r" b="b"/>
              <a:pathLst>
                <a:path w="1224898" h="379084">
                  <a:moveTo>
                    <a:pt x="0" y="0"/>
                  </a:moveTo>
                  <a:lnTo>
                    <a:pt x="1224898" y="0"/>
                  </a:lnTo>
                  <a:lnTo>
                    <a:pt x="1224898" y="379084"/>
                  </a:lnTo>
                  <a:lnTo>
                    <a:pt x="0" y="379084"/>
                  </a:lnTo>
                  <a:close/>
                </a:path>
              </a:pathLst>
            </a:cu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20480" b="-2048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3451302" y="1133987"/>
            <a:ext cx="909444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Что</a:t>
            </a:r>
            <a:r>
              <a:rPr lang="en-US" sz="379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 </a:t>
            </a:r>
            <a:r>
              <a:rPr lang="en-US" sz="379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брать</a:t>
            </a:r>
            <a:r>
              <a:rPr lang="en-US" sz="379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 с </a:t>
            </a:r>
            <a:r>
              <a:rPr lang="en-US" sz="379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собой</a:t>
            </a:r>
            <a:r>
              <a:rPr lang="en-US" sz="379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 </a:t>
            </a:r>
            <a:r>
              <a:rPr lang="en-US" sz="379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на</a:t>
            </a:r>
            <a:r>
              <a:rPr lang="en-US" sz="379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 </a:t>
            </a:r>
            <a:r>
              <a:rPr lang="en-US" sz="3799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квест-игру</a:t>
            </a:r>
            <a:r>
              <a:rPr lang="en-US" sz="3799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rPr>
              <a:t>?</a:t>
            </a:r>
            <a:endParaRPr lang="en-US" sz="3799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rue Typewriter"/>
              <a:cs typeface="Times New Roman" panose="02020603050405020304" pitchFamily="18" charset="0"/>
              <a:sym typeface="True Typewri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00063" y="5125606"/>
            <a:ext cx="51815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b="1" i="1" dirty="0" err="1" smtClean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Стоп</a:t>
            </a:r>
            <a:r>
              <a:rPr lang="ru-RU" sz="3200" b="1" i="1" dirty="0" smtClean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, </a:t>
            </a:r>
            <a:r>
              <a:rPr lang="en-US" sz="3200" b="1" i="1" dirty="0" err="1" smtClean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плохое</a:t>
            </a:r>
            <a:r>
              <a:rPr lang="en-US" sz="3200" b="1" i="1" dirty="0" smtClean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 </a:t>
            </a:r>
            <a:r>
              <a:rPr lang="en-US" sz="3200" b="1" i="1" dirty="0" err="1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настроение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81202" y="7653851"/>
            <a:ext cx="4612762" cy="55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i="1" dirty="0" err="1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Терпение</a:t>
            </a:r>
            <a:r>
              <a:rPr lang="en-US" sz="4000" b="1" i="1" dirty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43102" y="2412407"/>
            <a:ext cx="484993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i="1" dirty="0" err="1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Только</a:t>
            </a:r>
            <a:r>
              <a:rPr lang="en-US" sz="4000" b="1" i="1" dirty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 </a:t>
            </a:r>
            <a:r>
              <a:rPr lang="en-US" sz="4000" b="1" i="1" dirty="0" err="1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позитив</a:t>
            </a:r>
            <a:r>
              <a:rPr lang="en-US" sz="4000" b="1" i="1" dirty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50328" y="2168804"/>
            <a:ext cx="4481070" cy="60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9"/>
              </a:lnSpc>
            </a:pPr>
            <a:r>
              <a:rPr lang="en-US" sz="3600" b="1" i="1" spc="32" dirty="0" err="1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Хорошую</a:t>
            </a:r>
            <a:r>
              <a:rPr lang="en-US" sz="3600" b="1" i="1" spc="32" dirty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 </a:t>
            </a:r>
            <a:r>
              <a:rPr lang="en-US" sz="3600" b="1" i="1" spc="32" dirty="0" err="1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компанию</a:t>
            </a:r>
            <a:r>
              <a:rPr lang="en-US" sz="3600" b="1" i="1" spc="32" dirty="0">
                <a:ln>
                  <a:solidFill>
                    <a:srgbClr val="C00000"/>
                  </a:solidFill>
                </a:ln>
                <a:solidFill>
                  <a:srgbClr val="FF3131"/>
                </a:solidFill>
                <a:latin typeface="Times New Roman" panose="02020603050405020304" pitchFamily="18" charset="0"/>
                <a:ea typeface="Thephir Bold"/>
                <a:cs typeface="Times New Roman" panose="02020603050405020304" pitchFamily="18" charset="0"/>
                <a:sym typeface="Thephir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2084-8210-3054-E236-D1905BA2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FC0473-119B-80BC-3131-5F415CC310D0}"/>
              </a:ext>
            </a:extLst>
          </p:cNvPr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450EEF-37EE-0D89-948F-ABB08A5E2B9E}"/>
                </a:ext>
              </a:extLst>
            </p:cNvPr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3ACB572-E9E2-1675-5CF2-280891A7A9CD}"/>
                </a:ext>
              </a:extLst>
            </p:cNvPr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01155B8-4103-238D-FE38-5C76C94A2505}"/>
              </a:ext>
            </a:extLst>
          </p:cNvPr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3600158-6FDC-5161-3489-A7F04D8A83D7}"/>
              </a:ext>
            </a:extLst>
          </p:cNvPr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BDC4A2-C339-C771-B1A6-6C9CDD5D8009}"/>
              </a:ext>
            </a:extLst>
          </p:cNvPr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D9CC14-B231-FBA6-B2D2-C6D753002FFB}"/>
              </a:ext>
            </a:extLst>
          </p:cNvPr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B8F26B1C-496D-C0A9-71D4-474AB3FABE50}"/>
              </a:ext>
            </a:extLst>
          </p:cNvPr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D032524-20F2-B5C9-F7BB-F3F605BD066F}"/>
                </a:ext>
              </a:extLst>
            </p:cNvPr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10BA14-AED1-4C11-FE9D-8F21326928E6}"/>
                </a:ext>
              </a:extLst>
            </p:cNvPr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18702AE-D876-A8ED-73D6-3C2B846E3CC3}"/>
              </a:ext>
            </a:extLst>
          </p:cNvPr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E0AB7C6-A363-BB12-0365-463C7E69EEC2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BFEF657-CD40-E237-7C53-DC07A622AD70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96426EA-81DF-4207-B94C-076C44A5434A}"/>
              </a:ext>
            </a:extLst>
          </p:cNvPr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26DB1A4-ABE8-F5F3-1590-31D31DA6ECE3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8ACAE4E-51A7-1B7F-997F-859766DC5D64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1B8CFFB-1205-E835-909A-F34B777F4290}"/>
              </a:ext>
            </a:extLst>
          </p:cNvPr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0B478-5D3B-B72A-F103-20C98CB8DBC7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3EC7197-2D84-E10D-3B90-0597D4AFEE60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E6EE3B56-8789-B620-393A-B2BA2C2EEC7E}"/>
              </a:ext>
            </a:extLst>
          </p:cNvPr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AB394FE-7B37-A478-5BA6-02815F29A069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D2E212D-1321-12B1-BF42-FA7A077B227B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46E5FE7-0CC3-29E3-B65F-2F8E0A23DD65}"/>
              </a:ext>
            </a:extLst>
          </p:cNvPr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D67F755-7195-D791-F33C-2F5F072B7367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FEEEA647-9C37-FC45-60D2-EDA790E7C7FA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8" name="тамара-синявская-тамара-синявская-жди-меня-35">
            <a:hlinkClick r:id="" action="ppaction://media"/>
            <a:extLst>
              <a:ext uri="{FF2B5EF4-FFF2-40B4-BE49-F238E27FC236}">
                <a16:creationId xmlns:a16="http://schemas.microsoft.com/office/drawing/2014/main" id="{BA16F9AF-DDB6-E28C-6341-7EAADA896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09476" y="7353964"/>
            <a:ext cx="406400" cy="406400"/>
          </a:xfrm>
          <a:prstGeom prst="rect">
            <a:avLst/>
          </a:prstGeom>
        </p:spPr>
      </p:pic>
      <p:sp>
        <p:nvSpPr>
          <p:cNvPr id="29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34698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2084-8210-3054-E236-D1905BA2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FC0473-119B-80BC-3131-5F415CC310D0}"/>
              </a:ext>
            </a:extLst>
          </p:cNvPr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450EEF-37EE-0D89-948F-ABB08A5E2B9E}"/>
                </a:ext>
              </a:extLst>
            </p:cNvPr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3ACB572-E9E2-1675-5CF2-280891A7A9CD}"/>
                </a:ext>
              </a:extLst>
            </p:cNvPr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01155B8-4103-238D-FE38-5C76C94A2505}"/>
              </a:ext>
            </a:extLst>
          </p:cNvPr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3600158-6FDC-5161-3489-A7F04D8A83D7}"/>
              </a:ext>
            </a:extLst>
          </p:cNvPr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BDC4A2-C339-C771-B1A6-6C9CDD5D8009}"/>
              </a:ext>
            </a:extLst>
          </p:cNvPr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D9CC14-B231-FBA6-B2D2-C6D753002FFB}"/>
              </a:ext>
            </a:extLst>
          </p:cNvPr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B8F26B1C-496D-C0A9-71D4-474AB3FABE50}"/>
              </a:ext>
            </a:extLst>
          </p:cNvPr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D032524-20F2-B5C9-F7BB-F3F605BD066F}"/>
                </a:ext>
              </a:extLst>
            </p:cNvPr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10BA14-AED1-4C11-FE9D-8F21326928E6}"/>
                </a:ext>
              </a:extLst>
            </p:cNvPr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18702AE-D876-A8ED-73D6-3C2B846E3CC3}"/>
              </a:ext>
            </a:extLst>
          </p:cNvPr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E0AB7C6-A363-BB12-0365-463C7E69EEC2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BFEF657-CD40-E237-7C53-DC07A622AD70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96426EA-81DF-4207-B94C-076C44A5434A}"/>
              </a:ext>
            </a:extLst>
          </p:cNvPr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26DB1A4-ABE8-F5F3-1590-31D31DA6ECE3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8ACAE4E-51A7-1B7F-997F-859766DC5D64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1B8CFFB-1205-E835-909A-F34B777F4290}"/>
              </a:ext>
            </a:extLst>
          </p:cNvPr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0B478-5D3B-B72A-F103-20C98CB8DBC7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3EC7197-2D84-E10D-3B90-0597D4AFEE60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E6EE3B56-8789-B620-393A-B2BA2C2EEC7E}"/>
              </a:ext>
            </a:extLst>
          </p:cNvPr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AB394FE-7B37-A478-5BA6-02815F29A069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D2E212D-1321-12B1-BF42-FA7A077B227B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46E5FE7-0CC3-29E3-B65F-2F8E0A23DD65}"/>
              </a:ext>
            </a:extLst>
          </p:cNvPr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D67F755-7195-D791-F33C-2F5F072B7367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FEEEA647-9C37-FC45-60D2-EDA790E7C7FA}"/>
                </a:ext>
              </a:extLst>
            </p:cNvPr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ogonek-minus--pesni-voennyh-let">
            <a:hlinkClick r:id="" action="ppaction://media"/>
            <a:extLst>
              <a:ext uri="{FF2B5EF4-FFF2-40B4-BE49-F238E27FC236}">
                <a16:creationId xmlns:a16="http://schemas.microsoft.com/office/drawing/2014/main" id="{16A9037E-2609-E126-1CB1-473792038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38755" y="7207544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21235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l="l" t="t" r="r" b="b"/>
              <a:pathLst>
                <a:path w="13221927" h="25696325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08108" y="693864"/>
            <a:ext cx="16471784" cy="116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1"/>
              </a:lnSpc>
              <a:spcBef>
                <a:spcPct val="0"/>
              </a:spcBef>
            </a:pPr>
            <a:r>
              <a:rPr lang="en-US" sz="7050" b="1" i="1" dirty="0" err="1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Пусть</a:t>
            </a:r>
            <a:r>
              <a:rPr lang="en-US" sz="7050" b="1" i="1" dirty="0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050" b="1" i="1" dirty="0" err="1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всегда</a:t>
            </a:r>
            <a:r>
              <a:rPr lang="en-US" sz="7050" b="1" i="1" dirty="0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050" b="1" i="1" dirty="0" err="1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будет</a:t>
            </a:r>
            <a:r>
              <a:rPr lang="en-US" sz="7050" b="1" i="1" dirty="0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050" b="1" i="1" dirty="0" err="1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солнце</a:t>
            </a:r>
            <a:r>
              <a:rPr lang="en-US" sz="7050" b="1" i="1" dirty="0">
                <a:solidFill>
                  <a:srgbClr val="FF914D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!</a:t>
            </a:r>
          </a:p>
        </p:txBody>
      </p:sp>
      <p:sp>
        <p:nvSpPr>
          <p:cNvPr id="6" name="Freeform 6"/>
          <p:cNvSpPr/>
          <p:nvPr/>
        </p:nvSpPr>
        <p:spPr>
          <a:xfrm rot="-2070636">
            <a:off x="-128252" y="1113222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9" y="0"/>
                </a:lnTo>
                <a:lnTo>
                  <a:pt x="3160899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920632">
            <a:off x="16860375" y="7947695"/>
            <a:ext cx="2828045" cy="1417557"/>
          </a:xfrm>
          <a:custGeom>
            <a:avLst/>
            <a:gdLst/>
            <a:ahLst/>
            <a:cxnLst/>
            <a:rect l="l" t="t" r="r" b="b"/>
            <a:pathLst>
              <a:path w="2828045" h="1417557">
                <a:moveTo>
                  <a:pt x="0" y="0"/>
                </a:moveTo>
                <a:lnTo>
                  <a:pt x="2828045" y="0"/>
                </a:lnTo>
                <a:lnTo>
                  <a:pt x="2828045" y="1417557"/>
                </a:lnTo>
                <a:lnTo>
                  <a:pt x="0" y="1417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99" y="1876847"/>
            <a:ext cx="13437470" cy="755660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1000" y="9372091"/>
            <a:ext cx="6810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https://www.youtube.com/watch?v=kRp96Gs5IFw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l="l" t="t" r="r" b="b"/>
              <a:pathLst>
                <a:path w="11476402" h="25635384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237" r="-1520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8986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14605" y="2615123"/>
            <a:ext cx="5735680" cy="5733678"/>
            <a:chOff x="0" y="0"/>
            <a:chExt cx="7647574" cy="7644903"/>
          </a:xfrm>
        </p:grpSpPr>
        <p:sp>
          <p:nvSpPr>
            <p:cNvPr id="6" name="Freeform 6"/>
            <p:cNvSpPr/>
            <p:nvPr/>
          </p:nvSpPr>
          <p:spPr>
            <a:xfrm>
              <a:off x="1024259" y="1131013"/>
              <a:ext cx="5496376" cy="5485556"/>
            </a:xfrm>
            <a:custGeom>
              <a:avLst/>
              <a:gdLst/>
              <a:ahLst/>
              <a:cxnLst/>
              <a:rect l="l" t="t" r="r" b="b"/>
              <a:pathLst>
                <a:path w="5496376" h="5485556">
                  <a:moveTo>
                    <a:pt x="0" y="0"/>
                  </a:moveTo>
                  <a:lnTo>
                    <a:pt x="5496376" y="0"/>
                  </a:lnTo>
                  <a:lnTo>
                    <a:pt x="5496376" y="5485556"/>
                  </a:lnTo>
                  <a:lnTo>
                    <a:pt x="0" y="5485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096982">
              <a:off x="1075599" y="1079673"/>
              <a:ext cx="5496376" cy="5485556"/>
            </a:xfrm>
            <a:custGeom>
              <a:avLst/>
              <a:gdLst/>
              <a:ahLst/>
              <a:cxnLst/>
              <a:rect l="l" t="t" r="r" b="b"/>
              <a:pathLst>
                <a:path w="5496376" h="5485556">
                  <a:moveTo>
                    <a:pt x="0" y="0"/>
                  </a:moveTo>
                  <a:lnTo>
                    <a:pt x="5496376" y="0"/>
                  </a:lnTo>
                  <a:lnTo>
                    <a:pt x="5496376" y="5485557"/>
                  </a:lnTo>
                  <a:lnTo>
                    <a:pt x="0" y="5485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488686" y="1434321"/>
              <a:ext cx="4670201" cy="4670201"/>
              <a:chOff x="0" y="0"/>
              <a:chExt cx="6350889" cy="63508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63500" y="63500"/>
                <a:ext cx="6223889" cy="6223762"/>
              </a:xfrm>
              <a:custGeom>
                <a:avLst/>
                <a:gdLst/>
                <a:ahLst/>
                <a:cxnLst/>
                <a:rect l="l" t="t" r="r" b="b"/>
                <a:pathLst>
                  <a:path w="6223889" h="6223762">
                    <a:moveTo>
                      <a:pt x="6223889" y="3111881"/>
                    </a:moveTo>
                    <a:cubicBezTo>
                      <a:pt x="6223889" y="4830572"/>
                      <a:pt x="4830572" y="6223762"/>
                      <a:pt x="3112008" y="6223762"/>
                    </a:cubicBezTo>
                    <a:cubicBezTo>
                      <a:pt x="1393444" y="6223762"/>
                      <a:pt x="0" y="4830572"/>
                      <a:pt x="0" y="3111881"/>
                    </a:cubicBezTo>
                    <a:cubicBezTo>
                      <a:pt x="0" y="1393190"/>
                      <a:pt x="1393317" y="0"/>
                      <a:pt x="3111881" y="0"/>
                    </a:cubicBezTo>
                    <a:cubicBezTo>
                      <a:pt x="4830445" y="0"/>
                      <a:pt x="6223889" y="1393317"/>
                      <a:pt x="6223889" y="3111881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9086" b="-18832"/>
                </a:stretch>
              </a:blip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889" cy="6350762"/>
              </a:xfrm>
              <a:custGeom>
                <a:avLst/>
                <a:gdLst/>
                <a:ahLst/>
                <a:cxnLst/>
                <a:rect l="l" t="t" r="r" b="b"/>
                <a:pathLst>
                  <a:path w="6350889" h="6350762">
                    <a:moveTo>
                      <a:pt x="6350889" y="3175381"/>
                    </a:moveTo>
                    <a:cubicBezTo>
                      <a:pt x="6350889" y="4023614"/>
                      <a:pt x="6020562" y="4821047"/>
                      <a:pt x="5420868" y="5420741"/>
                    </a:cubicBezTo>
                    <a:cubicBezTo>
                      <a:pt x="4821174" y="6020436"/>
                      <a:pt x="4023741" y="6350762"/>
                      <a:pt x="3175508" y="6350762"/>
                    </a:cubicBezTo>
                    <a:cubicBezTo>
                      <a:pt x="2327275" y="6350762"/>
                      <a:pt x="1529842" y="6020435"/>
                      <a:pt x="930148" y="5420741"/>
                    </a:cubicBezTo>
                    <a:cubicBezTo>
                      <a:pt x="330327" y="4821047"/>
                      <a:pt x="0" y="4023614"/>
                      <a:pt x="0" y="3175381"/>
                    </a:cubicBezTo>
                    <a:cubicBezTo>
                      <a:pt x="0" y="2327148"/>
                      <a:pt x="330327" y="1529715"/>
                      <a:pt x="930021" y="930021"/>
                    </a:cubicBezTo>
                    <a:cubicBezTo>
                      <a:pt x="1529715" y="330327"/>
                      <a:pt x="2327275" y="0"/>
                      <a:pt x="3175381" y="0"/>
                    </a:cubicBezTo>
                    <a:cubicBezTo>
                      <a:pt x="4023614" y="0"/>
                      <a:pt x="4821047" y="330327"/>
                      <a:pt x="5420741" y="930021"/>
                    </a:cubicBezTo>
                    <a:cubicBezTo>
                      <a:pt x="6020562" y="1529842"/>
                      <a:pt x="6350889" y="2327275"/>
                      <a:pt x="6350889" y="3175381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0" r="-30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5003655" y="2130298"/>
            <a:ext cx="6705669" cy="6703328"/>
            <a:chOff x="0" y="0"/>
            <a:chExt cx="8940892" cy="8937770"/>
          </a:xfrm>
        </p:grpSpPr>
        <p:sp>
          <p:nvSpPr>
            <p:cNvPr id="12" name="Freeform 12"/>
            <p:cNvSpPr/>
            <p:nvPr/>
          </p:nvSpPr>
          <p:spPr>
            <a:xfrm>
              <a:off x="1197477" y="1322284"/>
              <a:ext cx="6425895" cy="6413246"/>
            </a:xfrm>
            <a:custGeom>
              <a:avLst/>
              <a:gdLst/>
              <a:ahLst/>
              <a:cxnLst/>
              <a:rect l="l" t="t" r="r" b="b"/>
              <a:pathLst>
                <a:path w="6425895" h="6413246">
                  <a:moveTo>
                    <a:pt x="0" y="0"/>
                  </a:moveTo>
                  <a:lnTo>
                    <a:pt x="6425895" y="0"/>
                  </a:lnTo>
                  <a:lnTo>
                    <a:pt x="6425895" y="6413246"/>
                  </a:lnTo>
                  <a:lnTo>
                    <a:pt x="0" y="641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096982">
              <a:off x="1257499" y="1262262"/>
              <a:ext cx="6425895" cy="6413246"/>
            </a:xfrm>
            <a:custGeom>
              <a:avLst/>
              <a:gdLst/>
              <a:ahLst/>
              <a:cxnLst/>
              <a:rect l="l" t="t" r="r" b="b"/>
              <a:pathLst>
                <a:path w="6425895" h="6413246">
                  <a:moveTo>
                    <a:pt x="0" y="0"/>
                  </a:moveTo>
                  <a:lnTo>
                    <a:pt x="6425895" y="0"/>
                  </a:lnTo>
                  <a:lnTo>
                    <a:pt x="6425895" y="6413246"/>
                  </a:lnTo>
                  <a:lnTo>
                    <a:pt x="0" y="641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740445" y="1800883"/>
              <a:ext cx="5460001" cy="5460001"/>
              <a:chOff x="0" y="0"/>
              <a:chExt cx="6350889" cy="635088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63500" y="63500"/>
                <a:ext cx="6223889" cy="6223762"/>
              </a:xfrm>
              <a:custGeom>
                <a:avLst/>
                <a:gdLst/>
                <a:ahLst/>
                <a:cxnLst/>
                <a:rect l="l" t="t" r="r" b="b"/>
                <a:pathLst>
                  <a:path w="6223889" h="6223762">
                    <a:moveTo>
                      <a:pt x="6223889" y="3111881"/>
                    </a:moveTo>
                    <a:cubicBezTo>
                      <a:pt x="6223889" y="4830572"/>
                      <a:pt x="4830572" y="6223762"/>
                      <a:pt x="3112008" y="6223762"/>
                    </a:cubicBezTo>
                    <a:cubicBezTo>
                      <a:pt x="1393444" y="6223762"/>
                      <a:pt x="0" y="4830572"/>
                      <a:pt x="0" y="3111881"/>
                    </a:cubicBezTo>
                    <a:cubicBezTo>
                      <a:pt x="0" y="1393190"/>
                      <a:pt x="1393317" y="0"/>
                      <a:pt x="3111881" y="0"/>
                    </a:cubicBezTo>
                    <a:cubicBezTo>
                      <a:pt x="4830445" y="0"/>
                      <a:pt x="6223889" y="1393317"/>
                      <a:pt x="6223889" y="3111881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16972" b="-16972"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889" cy="6350762"/>
              </a:xfrm>
              <a:custGeom>
                <a:avLst/>
                <a:gdLst/>
                <a:ahLst/>
                <a:cxnLst/>
                <a:rect l="l" t="t" r="r" b="b"/>
                <a:pathLst>
                  <a:path w="6350889" h="6350762">
                    <a:moveTo>
                      <a:pt x="6350889" y="3175381"/>
                    </a:moveTo>
                    <a:cubicBezTo>
                      <a:pt x="6350889" y="4023614"/>
                      <a:pt x="6020562" y="4821047"/>
                      <a:pt x="5420868" y="5420741"/>
                    </a:cubicBezTo>
                    <a:cubicBezTo>
                      <a:pt x="4821174" y="6020436"/>
                      <a:pt x="4023741" y="6350762"/>
                      <a:pt x="3175508" y="6350762"/>
                    </a:cubicBezTo>
                    <a:cubicBezTo>
                      <a:pt x="2327275" y="6350762"/>
                      <a:pt x="1529842" y="6020435"/>
                      <a:pt x="930148" y="5420741"/>
                    </a:cubicBezTo>
                    <a:cubicBezTo>
                      <a:pt x="330327" y="4821047"/>
                      <a:pt x="0" y="4023614"/>
                      <a:pt x="0" y="3175381"/>
                    </a:cubicBezTo>
                    <a:cubicBezTo>
                      <a:pt x="0" y="2327148"/>
                      <a:pt x="330327" y="1529715"/>
                      <a:pt x="930021" y="930021"/>
                    </a:cubicBezTo>
                    <a:cubicBezTo>
                      <a:pt x="1529715" y="330327"/>
                      <a:pt x="2327275" y="0"/>
                      <a:pt x="3175381" y="0"/>
                    </a:cubicBezTo>
                    <a:cubicBezTo>
                      <a:pt x="4023614" y="0"/>
                      <a:pt x="4821047" y="330327"/>
                      <a:pt x="5420741" y="930021"/>
                    </a:cubicBezTo>
                    <a:cubicBezTo>
                      <a:pt x="6020562" y="1529842"/>
                      <a:pt x="6350889" y="2327275"/>
                      <a:pt x="6350889" y="3175381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0" r="-30"/>
                </a:stretch>
              </a:blip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0532267" y="2745356"/>
            <a:ext cx="5475123" cy="5473212"/>
            <a:chOff x="0" y="0"/>
            <a:chExt cx="7300164" cy="7297615"/>
          </a:xfrm>
        </p:grpSpPr>
        <p:sp>
          <p:nvSpPr>
            <p:cNvPr id="18" name="Freeform 18"/>
            <p:cNvSpPr/>
            <p:nvPr/>
          </p:nvSpPr>
          <p:spPr>
            <a:xfrm>
              <a:off x="977730" y="1079634"/>
              <a:ext cx="5246690" cy="5236362"/>
            </a:xfrm>
            <a:custGeom>
              <a:avLst/>
              <a:gdLst/>
              <a:ahLst/>
              <a:cxnLst/>
              <a:rect l="l" t="t" r="r" b="b"/>
              <a:pathLst>
                <a:path w="5246690" h="5236362">
                  <a:moveTo>
                    <a:pt x="0" y="0"/>
                  </a:moveTo>
                  <a:lnTo>
                    <a:pt x="5246690" y="0"/>
                  </a:lnTo>
                  <a:lnTo>
                    <a:pt x="5246690" y="5236362"/>
                  </a:lnTo>
                  <a:lnTo>
                    <a:pt x="0" y="5236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2096982">
              <a:off x="1026737" y="1030627"/>
              <a:ext cx="5246690" cy="5236362"/>
            </a:xfrm>
            <a:custGeom>
              <a:avLst/>
              <a:gdLst/>
              <a:ahLst/>
              <a:cxnLst/>
              <a:rect l="l" t="t" r="r" b="b"/>
              <a:pathLst>
                <a:path w="5246690" h="5236362">
                  <a:moveTo>
                    <a:pt x="0" y="0"/>
                  </a:moveTo>
                  <a:lnTo>
                    <a:pt x="5246690" y="0"/>
                  </a:lnTo>
                  <a:lnTo>
                    <a:pt x="5246690" y="5236362"/>
                  </a:lnTo>
                  <a:lnTo>
                    <a:pt x="0" y="5236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421059" y="1470406"/>
              <a:ext cx="4458046" cy="4458046"/>
              <a:chOff x="0" y="0"/>
              <a:chExt cx="6350889" cy="635088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63500" y="63500"/>
                <a:ext cx="6223889" cy="6223762"/>
              </a:xfrm>
              <a:custGeom>
                <a:avLst/>
                <a:gdLst/>
                <a:ahLst/>
                <a:cxnLst/>
                <a:rect l="l" t="t" r="r" b="b"/>
                <a:pathLst>
                  <a:path w="6223889" h="6223762">
                    <a:moveTo>
                      <a:pt x="6223889" y="3111881"/>
                    </a:moveTo>
                    <a:cubicBezTo>
                      <a:pt x="6223889" y="4830572"/>
                      <a:pt x="4830572" y="6223762"/>
                      <a:pt x="3112008" y="6223762"/>
                    </a:cubicBezTo>
                    <a:cubicBezTo>
                      <a:pt x="1393444" y="6223762"/>
                      <a:pt x="0" y="4830572"/>
                      <a:pt x="0" y="3111881"/>
                    </a:cubicBezTo>
                    <a:cubicBezTo>
                      <a:pt x="0" y="1393190"/>
                      <a:pt x="1393317" y="0"/>
                      <a:pt x="3111881" y="0"/>
                    </a:cubicBezTo>
                    <a:cubicBezTo>
                      <a:pt x="4830445" y="0"/>
                      <a:pt x="6223889" y="1393317"/>
                      <a:pt x="6223889" y="3111881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46330"/>
                </a:stretch>
              </a:blip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889" cy="6350762"/>
              </a:xfrm>
              <a:custGeom>
                <a:avLst/>
                <a:gdLst/>
                <a:ahLst/>
                <a:cxnLst/>
                <a:rect l="l" t="t" r="r" b="b"/>
                <a:pathLst>
                  <a:path w="6350889" h="6350762">
                    <a:moveTo>
                      <a:pt x="6350889" y="3175381"/>
                    </a:moveTo>
                    <a:cubicBezTo>
                      <a:pt x="6350889" y="4023614"/>
                      <a:pt x="6020562" y="4821047"/>
                      <a:pt x="5420868" y="5420741"/>
                    </a:cubicBezTo>
                    <a:cubicBezTo>
                      <a:pt x="4821174" y="6020436"/>
                      <a:pt x="4023741" y="6350762"/>
                      <a:pt x="3175508" y="6350762"/>
                    </a:cubicBezTo>
                    <a:cubicBezTo>
                      <a:pt x="2327275" y="6350762"/>
                      <a:pt x="1529842" y="6020435"/>
                      <a:pt x="930148" y="5420741"/>
                    </a:cubicBezTo>
                    <a:cubicBezTo>
                      <a:pt x="330327" y="4821047"/>
                      <a:pt x="0" y="4023614"/>
                      <a:pt x="0" y="3175381"/>
                    </a:cubicBezTo>
                    <a:cubicBezTo>
                      <a:pt x="0" y="2327148"/>
                      <a:pt x="330327" y="1529715"/>
                      <a:pt x="930021" y="930021"/>
                    </a:cubicBezTo>
                    <a:cubicBezTo>
                      <a:pt x="1529715" y="330327"/>
                      <a:pt x="2327275" y="0"/>
                      <a:pt x="3175381" y="0"/>
                    </a:cubicBezTo>
                    <a:cubicBezTo>
                      <a:pt x="4023614" y="0"/>
                      <a:pt x="4821047" y="330327"/>
                      <a:pt x="5420741" y="930021"/>
                    </a:cubicBezTo>
                    <a:cubicBezTo>
                      <a:pt x="6020562" y="1529842"/>
                      <a:pt x="6350889" y="2327275"/>
                      <a:pt x="6350889" y="3175381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0" r="-30"/>
                </a:stretch>
              </a:blipFill>
            </p:spPr>
          </p:sp>
        </p:grpSp>
      </p:grpSp>
      <p:sp>
        <p:nvSpPr>
          <p:cNvPr id="23" name="Freeform 23"/>
          <p:cNvSpPr/>
          <p:nvPr/>
        </p:nvSpPr>
        <p:spPr>
          <a:xfrm rot="8625249">
            <a:off x="17171109" y="2999778"/>
            <a:ext cx="4074331" cy="2042258"/>
          </a:xfrm>
          <a:custGeom>
            <a:avLst/>
            <a:gdLst/>
            <a:ahLst/>
            <a:cxnLst/>
            <a:rect l="l" t="t" r="r" b="b"/>
            <a:pathLst>
              <a:path w="4074331" h="2042258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625249">
            <a:off x="-1873463" y="2035575"/>
            <a:ext cx="4074331" cy="2042258"/>
          </a:xfrm>
          <a:custGeom>
            <a:avLst/>
            <a:gdLst/>
            <a:ahLst/>
            <a:cxnLst/>
            <a:rect l="l" t="t" r="r" b="b"/>
            <a:pathLst>
              <a:path w="4074331" h="2042258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01900" y="1367161"/>
            <a:ext cx="2057400" cy="8229600"/>
          </a:xfrm>
          <a:custGeom>
            <a:avLst/>
            <a:gdLst/>
            <a:ahLst/>
            <a:cxnLst/>
            <a:rect l="l" t="t" r="r" b="b"/>
            <a:pathLst>
              <a:path w="2057400" h="8229600">
                <a:moveTo>
                  <a:pt x="0" y="0"/>
                </a:moveTo>
                <a:lnTo>
                  <a:pt x="2057400" y="0"/>
                </a:lnTo>
                <a:lnTo>
                  <a:pt x="2057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14819"/>
            <a:ext cx="10058400" cy="205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84" y="-468923"/>
            <a:ext cx="19098690" cy="11259646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281769"/>
            <a:ext cx="11177950" cy="230099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5445374" y="2628505"/>
            <a:ext cx="2510480" cy="3132772"/>
            <a:chOff x="0" y="0"/>
            <a:chExt cx="3852169" cy="6010350"/>
          </a:xfrm>
        </p:grpSpPr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219" r="-7219"/>
                </a:stretch>
              </a:blip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67920" y="5121343"/>
              <a:ext cx="3516332" cy="8615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Бирюзов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436951" y="2649421"/>
            <a:ext cx="2162164" cy="3111764"/>
            <a:chOff x="0" y="0"/>
            <a:chExt cx="3477613" cy="5449387"/>
          </a:xfrm>
        </p:grpSpPr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0" y="0"/>
              <a:ext cx="3477613" cy="4785291"/>
              <a:chOff x="0" y="0"/>
              <a:chExt cx="1854200" cy="255143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301" r="-3301"/>
                </a:stretch>
              </a:blip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2" name="Freeform 42"/>
            <p:cNvSpPr/>
            <p:nvPr/>
          </p:nvSpPr>
          <p:spPr>
            <a:xfrm>
              <a:off x="294692" y="4785291"/>
              <a:ext cx="3085549" cy="664096"/>
            </a:xfrm>
            <a:custGeom>
              <a:avLst/>
              <a:gdLst/>
              <a:ahLst/>
              <a:cxnLst/>
              <a:rect l="l" t="t" r="r" b="b"/>
              <a:pathLst>
                <a:path w="3085550" h="622720">
                  <a:moveTo>
                    <a:pt x="0" y="0"/>
                  </a:moveTo>
                  <a:lnTo>
                    <a:pt x="3085550" y="0"/>
                  </a:lnTo>
                  <a:lnTo>
                    <a:pt x="3085550" y="622720"/>
                  </a:lnTo>
                  <a:lnTo>
                    <a:pt x="0" y="622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294692" y="4668087"/>
              <a:ext cx="3085551" cy="6990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94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Глаголев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889423" y="2662502"/>
            <a:ext cx="2162164" cy="3098624"/>
            <a:chOff x="0" y="0"/>
            <a:chExt cx="3691688" cy="5759960"/>
          </a:xfrm>
        </p:grpSpPr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0" y="0"/>
              <a:ext cx="3691688" cy="5079864"/>
              <a:chOff x="0" y="0"/>
              <a:chExt cx="1854200" cy="255143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356" r="-5356"/>
                </a:stretch>
              </a:blip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51" name="Freeform 51"/>
            <p:cNvSpPr/>
            <p:nvPr/>
          </p:nvSpPr>
          <p:spPr>
            <a:xfrm>
              <a:off x="160921" y="5079864"/>
              <a:ext cx="3369845" cy="680096"/>
            </a:xfrm>
            <a:custGeom>
              <a:avLst/>
              <a:gdLst/>
              <a:ahLst/>
              <a:cxnLst/>
              <a:rect l="l" t="t" r="r" b="b"/>
              <a:pathLst>
                <a:path w="3369845" h="680096">
                  <a:moveTo>
                    <a:pt x="0" y="0"/>
                  </a:moveTo>
                  <a:lnTo>
                    <a:pt x="3369846" y="0"/>
                  </a:lnTo>
                  <a:lnTo>
                    <a:pt x="3369846" y="680096"/>
                  </a:lnTo>
                  <a:lnTo>
                    <a:pt x="0" y="68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144844" y="4921788"/>
              <a:ext cx="3369845" cy="8115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88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Колесников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П.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341895" y="2649420"/>
            <a:ext cx="2162164" cy="3111764"/>
            <a:chOff x="0" y="0"/>
            <a:chExt cx="3852169" cy="6010350"/>
          </a:xfrm>
        </p:grpSpPr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56" name="Freeform 56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57" name="Freeform 57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58" name="Freeform 58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2113" r="-2113"/>
                </a:stretch>
              </a:blipFill>
            </p:spPr>
          </p:sp>
          <p:sp>
            <p:nvSpPr>
              <p:cNvPr id="59" name="Freeform 59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60" name="Freeform 60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184695" y="5141572"/>
              <a:ext cx="3499557" cy="867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Лобанок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Е.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41865" y="6482093"/>
            <a:ext cx="2425120" cy="2956932"/>
            <a:chOff x="0" y="0"/>
            <a:chExt cx="3518405" cy="5461004"/>
          </a:xfrm>
        </p:grpSpPr>
        <p:grpSp>
          <p:nvGrpSpPr>
            <p:cNvPr id="63" name="Group 63"/>
            <p:cNvGrpSpPr>
              <a:grpSpLocks noChangeAspect="1"/>
            </p:cNvGrpSpPr>
            <p:nvPr/>
          </p:nvGrpSpPr>
          <p:grpSpPr>
            <a:xfrm>
              <a:off x="0" y="0"/>
              <a:ext cx="3518405" cy="4841422"/>
              <a:chOff x="0" y="0"/>
              <a:chExt cx="1854200" cy="255143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65" name="Freeform 65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66" name="Freeform 66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67" name="Freeform 67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6158" r="-6158"/>
                </a:stretch>
              </a:blipFill>
            </p:spPr>
          </p:sp>
          <p:sp>
            <p:nvSpPr>
              <p:cNvPr id="68" name="Freeform 68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69" name="Freeform 69"/>
            <p:cNvSpPr/>
            <p:nvPr/>
          </p:nvSpPr>
          <p:spPr>
            <a:xfrm>
              <a:off x="146603" y="4841422"/>
              <a:ext cx="3070002" cy="619582"/>
            </a:xfrm>
            <a:custGeom>
              <a:avLst/>
              <a:gdLst/>
              <a:ahLst/>
              <a:cxnLst/>
              <a:rect l="l" t="t" r="r" b="b"/>
              <a:pathLst>
                <a:path w="3070002" h="619582">
                  <a:moveTo>
                    <a:pt x="0" y="0"/>
                  </a:moveTo>
                  <a:lnTo>
                    <a:pt x="3070002" y="0"/>
                  </a:lnTo>
                  <a:lnTo>
                    <a:pt x="3070002" y="619582"/>
                  </a:lnTo>
                  <a:lnTo>
                    <a:pt x="0" y="61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210336" y="4708312"/>
              <a:ext cx="3065513" cy="737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7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Мазуров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К.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Т.</a:t>
              </a: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13192576" y="6434075"/>
            <a:ext cx="2493120" cy="3005166"/>
            <a:chOff x="7778531" y="6117056"/>
            <a:chExt cx="1782167" cy="2810970"/>
          </a:xfrm>
        </p:grpSpPr>
        <p:sp>
          <p:nvSpPr>
            <p:cNvPr id="120" name="Freeform 24"/>
            <p:cNvSpPr/>
            <p:nvPr/>
          </p:nvSpPr>
          <p:spPr>
            <a:xfrm>
              <a:off x="7802531" y="857319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0" name="Group 80"/>
            <p:cNvGrpSpPr/>
            <p:nvPr/>
          </p:nvGrpSpPr>
          <p:grpSpPr>
            <a:xfrm>
              <a:off x="7778531" y="6117056"/>
              <a:ext cx="1764968" cy="2791589"/>
              <a:chOff x="0" y="0"/>
              <a:chExt cx="3529937" cy="5457264"/>
            </a:xfrm>
          </p:grpSpPr>
          <p:grpSp>
            <p:nvGrpSpPr>
              <p:cNvPr id="81" name="Group 81"/>
              <p:cNvGrpSpPr>
                <a:grpSpLocks noChangeAspect="1"/>
              </p:cNvGrpSpPr>
              <p:nvPr/>
            </p:nvGrpSpPr>
            <p:grpSpPr>
              <a:xfrm>
                <a:off x="0" y="0"/>
                <a:ext cx="3506011" cy="4824367"/>
                <a:chOff x="0" y="0"/>
                <a:chExt cx="1854200" cy="2551430"/>
              </a:xfrm>
            </p:grpSpPr>
            <p:sp>
              <p:nvSpPr>
                <p:cNvPr id="82" name="Freeform 82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83" name="Freeform 83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84" name="Freeform 84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85" name="Freeform 85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l="-52" r="-52"/>
                  </a:stretch>
                </a:blipFill>
              </p:spPr>
            </p:sp>
            <p:sp>
              <p:nvSpPr>
                <p:cNvPr id="86" name="Freeform 86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88" name="TextBox 88"/>
              <p:cNvSpPr txBox="1"/>
              <p:nvPr/>
            </p:nvSpPr>
            <p:spPr>
              <a:xfrm>
                <a:off x="26302" y="4704537"/>
                <a:ext cx="3503635" cy="7527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266"/>
                  </a:lnSpc>
                </a:pP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Ольшевский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Н.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М.</a:t>
                </a:r>
              </a:p>
            </p:txBody>
          </p:sp>
        </p:grpSp>
      </p:grpSp>
      <p:grpSp>
        <p:nvGrpSpPr>
          <p:cNvPr id="150" name="Группа 149"/>
          <p:cNvGrpSpPr/>
          <p:nvPr/>
        </p:nvGrpSpPr>
        <p:grpSpPr>
          <a:xfrm>
            <a:off x="10594693" y="6482092"/>
            <a:ext cx="2358336" cy="2956934"/>
            <a:chOff x="5928525" y="6119931"/>
            <a:chExt cx="1758167" cy="2649189"/>
          </a:xfrm>
        </p:grpSpPr>
        <p:sp>
          <p:nvSpPr>
            <p:cNvPr id="119" name="Freeform 24"/>
            <p:cNvSpPr/>
            <p:nvPr/>
          </p:nvSpPr>
          <p:spPr>
            <a:xfrm>
              <a:off x="5928525" y="8414290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49" name="Группа 148"/>
            <p:cNvGrpSpPr/>
            <p:nvPr/>
          </p:nvGrpSpPr>
          <p:grpSpPr>
            <a:xfrm>
              <a:off x="5952981" y="6119931"/>
              <a:ext cx="1732511" cy="2612943"/>
              <a:chOff x="8262383" y="4317041"/>
              <a:chExt cx="1732511" cy="2612943"/>
            </a:xfrm>
          </p:grpSpPr>
          <p:grpSp>
            <p:nvGrpSpPr>
              <p:cNvPr id="89" name="Group 89"/>
              <p:cNvGrpSpPr>
                <a:grpSpLocks noChangeAspect="1"/>
              </p:cNvGrpSpPr>
              <p:nvPr/>
            </p:nvGrpSpPr>
            <p:grpSpPr>
              <a:xfrm>
                <a:off x="8293944" y="4317041"/>
                <a:ext cx="1628498" cy="2240857"/>
                <a:chOff x="0" y="0"/>
                <a:chExt cx="1854200" cy="2551430"/>
              </a:xfrm>
            </p:grpSpPr>
            <p:sp>
              <p:nvSpPr>
                <p:cNvPr id="90" name="Freeform 90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91" name="Freeform 91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92" name="Freeform 92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93" name="Freeform 93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 l="-837" r="-837"/>
                  </a:stretch>
                </a:blipFill>
              </p:spPr>
            </p:sp>
            <p:sp>
              <p:nvSpPr>
                <p:cNvPr id="94" name="Freeform 94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96" name="TextBox 96"/>
              <p:cNvSpPr txBox="1"/>
              <p:nvPr/>
            </p:nvSpPr>
            <p:spPr>
              <a:xfrm>
                <a:off x="8262383" y="6594707"/>
                <a:ext cx="1732511" cy="3352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033"/>
                  </a:lnSpc>
                </a:pP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Скрыганов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В.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В.</a:t>
                </a:r>
              </a:p>
            </p:txBody>
          </p:sp>
        </p:grpSp>
      </p:grpSp>
      <p:grpSp>
        <p:nvGrpSpPr>
          <p:cNvPr id="97" name="Group 97"/>
          <p:cNvGrpSpPr/>
          <p:nvPr/>
        </p:nvGrpSpPr>
        <p:grpSpPr>
          <a:xfrm>
            <a:off x="2806514" y="6482087"/>
            <a:ext cx="2276326" cy="2957996"/>
            <a:chOff x="0" y="0"/>
            <a:chExt cx="3217655" cy="4996543"/>
          </a:xfrm>
        </p:grpSpPr>
        <p:grpSp>
          <p:nvGrpSpPr>
            <p:cNvPr id="98" name="Group 98"/>
            <p:cNvGrpSpPr>
              <a:grpSpLocks noChangeAspect="1"/>
            </p:cNvGrpSpPr>
            <p:nvPr/>
          </p:nvGrpSpPr>
          <p:grpSpPr>
            <a:xfrm>
              <a:off x="0" y="0"/>
              <a:ext cx="3217655" cy="4427581"/>
              <a:chOff x="0" y="0"/>
              <a:chExt cx="1854200" cy="255143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00" name="Freeform 10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02" name="Freeform 10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4798" r="-4798"/>
                </a:stretch>
              </a:blipFill>
            </p:spPr>
          </p:sp>
          <p:sp>
            <p:nvSpPr>
              <p:cNvPr id="103" name="Freeform 10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04" name="Freeform 104"/>
            <p:cNvSpPr/>
            <p:nvPr/>
          </p:nvSpPr>
          <p:spPr>
            <a:xfrm>
              <a:off x="134201" y="4427581"/>
              <a:ext cx="2810297" cy="567169"/>
            </a:xfrm>
            <a:custGeom>
              <a:avLst/>
              <a:gdLst/>
              <a:ahLst/>
              <a:cxnLst/>
              <a:rect l="l" t="t" r="r" b="b"/>
              <a:pathLst>
                <a:path w="2810297" h="567169">
                  <a:moveTo>
                    <a:pt x="0" y="0"/>
                  </a:moveTo>
                  <a:lnTo>
                    <a:pt x="2810297" y="0"/>
                  </a:lnTo>
                  <a:lnTo>
                    <a:pt x="2810297" y="567169"/>
                  </a:lnTo>
                  <a:lnTo>
                    <a:pt x="0" y="56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TextBox 105"/>
            <p:cNvSpPr txBox="1"/>
            <p:nvPr/>
          </p:nvSpPr>
          <p:spPr>
            <a:xfrm>
              <a:off x="161816" y="4385485"/>
              <a:ext cx="2810296" cy="6110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Чигладзе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322125" y="6482019"/>
            <a:ext cx="2439300" cy="2973690"/>
            <a:chOff x="-237420" y="0"/>
            <a:chExt cx="3627898" cy="5156031"/>
          </a:xfrm>
        </p:grpSpPr>
        <p:grpSp>
          <p:nvGrpSpPr>
            <p:cNvPr id="72" name="Group 72"/>
            <p:cNvGrpSpPr>
              <a:grpSpLocks noChangeAspect="1"/>
            </p:cNvGrpSpPr>
            <p:nvPr/>
          </p:nvGrpSpPr>
          <p:grpSpPr>
            <a:xfrm>
              <a:off x="0" y="0"/>
              <a:ext cx="3268510" cy="4497559"/>
              <a:chOff x="0" y="0"/>
              <a:chExt cx="1854200" cy="255143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74" name="Freeform 74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75" name="Freeform 75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76" name="Freeform 76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7791"/>
                </a:stretch>
              </a:blipFill>
            </p:spPr>
          </p:sp>
          <p:sp>
            <p:nvSpPr>
              <p:cNvPr id="77" name="Freeform 77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79" name="TextBox 79"/>
            <p:cNvSpPr txBox="1"/>
            <p:nvPr/>
          </p:nvSpPr>
          <p:spPr>
            <a:xfrm>
              <a:off x="-237420" y="4507169"/>
              <a:ext cx="3627898" cy="648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52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Мачульский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Р.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sp>
        <p:nvSpPr>
          <p:cNvPr id="117" name="Freeform 24"/>
          <p:cNvSpPr/>
          <p:nvPr/>
        </p:nvSpPr>
        <p:spPr>
          <a:xfrm>
            <a:off x="5385758" y="9088453"/>
            <a:ext cx="2364288" cy="409290"/>
          </a:xfrm>
          <a:custGeom>
            <a:avLst/>
            <a:gdLst/>
            <a:ahLst/>
            <a:cxnLst/>
            <a:rect l="l" t="t" r="r" b="b"/>
            <a:pathLst>
              <a:path w="3516335" h="709660">
                <a:moveTo>
                  <a:pt x="0" y="0"/>
                </a:moveTo>
                <a:lnTo>
                  <a:pt x="3516335" y="0"/>
                </a:lnTo>
                <a:lnTo>
                  <a:pt x="3516335" y="709660"/>
                </a:lnTo>
                <a:lnTo>
                  <a:pt x="0" y="709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8" name="Группа 147"/>
          <p:cNvGrpSpPr/>
          <p:nvPr/>
        </p:nvGrpSpPr>
        <p:grpSpPr>
          <a:xfrm>
            <a:off x="8009944" y="6481822"/>
            <a:ext cx="2345486" cy="3018594"/>
            <a:chOff x="4347353" y="5397652"/>
            <a:chExt cx="1778447" cy="2619944"/>
          </a:xfrm>
        </p:grpSpPr>
        <p:grpSp>
          <p:nvGrpSpPr>
            <p:cNvPr id="106" name="Group 106"/>
            <p:cNvGrpSpPr/>
            <p:nvPr/>
          </p:nvGrpSpPr>
          <p:grpSpPr>
            <a:xfrm>
              <a:off x="4372907" y="5397652"/>
              <a:ext cx="1752893" cy="2578172"/>
              <a:chOff x="-113741" y="0"/>
              <a:chExt cx="3505786" cy="5156346"/>
            </a:xfrm>
          </p:grpSpPr>
          <p:grpSp>
            <p:nvGrpSpPr>
              <p:cNvPr id="107" name="Group 107"/>
              <p:cNvGrpSpPr>
                <a:grpSpLocks noChangeAspect="1"/>
              </p:cNvGrpSpPr>
              <p:nvPr/>
            </p:nvGrpSpPr>
            <p:grpSpPr>
              <a:xfrm>
                <a:off x="0" y="0"/>
                <a:ext cx="3268151" cy="4497065"/>
                <a:chOff x="0" y="0"/>
                <a:chExt cx="1854200" cy="2551430"/>
              </a:xfrm>
            </p:grpSpPr>
            <p:sp>
              <p:nvSpPr>
                <p:cNvPr id="108" name="Freeform 108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109" name="Freeform 109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110" name="Freeform 110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111" name="Freeform 111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7"/>
                  <a:stretch>
                    <a:fillRect l="-4680" r="-4680"/>
                  </a:stretch>
                </a:blipFill>
              </p:spPr>
            </p:sp>
            <p:sp>
              <p:nvSpPr>
                <p:cNvPr id="112" name="Freeform 112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114" name="TextBox 114"/>
              <p:cNvSpPr txBox="1"/>
              <p:nvPr/>
            </p:nvSpPr>
            <p:spPr>
              <a:xfrm>
                <a:off x="-113741" y="4506740"/>
                <a:ext cx="3505786" cy="6496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54"/>
                  </a:lnSpc>
                </a:pP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Якубовский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И.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И.</a:t>
                </a:r>
              </a:p>
            </p:txBody>
          </p:sp>
        </p:grpSp>
        <p:sp>
          <p:nvSpPr>
            <p:cNvPr id="118" name="Freeform 24"/>
            <p:cNvSpPr/>
            <p:nvPr/>
          </p:nvSpPr>
          <p:spPr>
            <a:xfrm>
              <a:off x="4347353" y="766276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1" name="Group 8"/>
          <p:cNvGrpSpPr/>
          <p:nvPr/>
        </p:nvGrpSpPr>
        <p:grpSpPr>
          <a:xfrm>
            <a:off x="151279" y="2568689"/>
            <a:ext cx="2257780" cy="3181736"/>
            <a:chOff x="0" y="0"/>
            <a:chExt cx="3466116" cy="5385087"/>
          </a:xfrm>
        </p:grpSpPr>
        <p:grpSp>
          <p:nvGrpSpPr>
            <p:cNvPr id="122" name="Group 9"/>
            <p:cNvGrpSpPr>
              <a:grpSpLocks noChangeAspect="1"/>
            </p:cNvGrpSpPr>
            <p:nvPr/>
          </p:nvGrpSpPr>
          <p:grpSpPr>
            <a:xfrm>
              <a:off x="0" y="0"/>
              <a:ext cx="3466116" cy="4769471"/>
              <a:chOff x="0" y="0"/>
              <a:chExt cx="1854200" cy="2551430"/>
            </a:xfrm>
          </p:grpSpPr>
          <p:sp>
            <p:nvSpPr>
              <p:cNvPr id="125" name="Freeform 10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26" name="Freeform 11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27" name="Freeform 12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28" name="Freeform 13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  <p:sp>
            <p:nvSpPr>
              <p:cNvPr id="129" name="Freeform 14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id="139" name="Freeform 13"/>
              <p:cNvSpPr/>
              <p:nvPr/>
            </p:nvSpPr>
            <p:spPr>
              <a:xfrm>
                <a:off x="122874" y="52024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</p:grpSp>
        <p:sp>
          <p:nvSpPr>
            <p:cNvPr id="123" name="Freeform 15"/>
            <p:cNvSpPr/>
            <p:nvPr/>
          </p:nvSpPr>
          <p:spPr>
            <a:xfrm>
              <a:off x="134320" y="4746548"/>
              <a:ext cx="3163939" cy="638539"/>
            </a:xfrm>
            <a:custGeom>
              <a:avLst/>
              <a:gdLst/>
              <a:ahLst/>
              <a:cxnLst/>
              <a:rect l="l" t="t" r="r" b="b"/>
              <a:pathLst>
                <a:path w="3163939" h="638540">
                  <a:moveTo>
                    <a:pt x="0" y="0"/>
                  </a:moveTo>
                  <a:lnTo>
                    <a:pt x="3163939" y="0"/>
                  </a:lnTo>
                  <a:lnTo>
                    <a:pt x="3163939" y="638540"/>
                  </a:lnTo>
                  <a:lnTo>
                    <a:pt x="0" y="63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4" name="TextBox 16"/>
            <p:cNvSpPr txBox="1"/>
            <p:nvPr/>
          </p:nvSpPr>
          <p:spPr>
            <a:xfrm>
              <a:off x="86433" y="4641199"/>
              <a:ext cx="3197826" cy="722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Бельский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И.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А.</a:t>
              </a:r>
            </a:p>
          </p:txBody>
        </p:sp>
        <p:sp>
          <p:nvSpPr>
            <p:cNvPr id="140" name="TextBox 16"/>
            <p:cNvSpPr txBox="1"/>
            <p:nvPr/>
          </p:nvSpPr>
          <p:spPr>
            <a:xfrm>
              <a:off x="150500" y="4672506"/>
              <a:ext cx="3134466" cy="634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endPara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grpSp>
        <p:nvGrpSpPr>
          <p:cNvPr id="130" name="Group 26"/>
          <p:cNvGrpSpPr/>
          <p:nvPr/>
        </p:nvGrpSpPr>
        <p:grpSpPr>
          <a:xfrm>
            <a:off x="2794807" y="2612445"/>
            <a:ext cx="2264328" cy="3148902"/>
            <a:chOff x="0" y="0"/>
            <a:chExt cx="3703933" cy="5759960"/>
          </a:xfrm>
        </p:grpSpPr>
        <p:grpSp>
          <p:nvGrpSpPr>
            <p:cNvPr id="131" name="Group 27"/>
            <p:cNvGrpSpPr>
              <a:grpSpLocks noChangeAspect="1"/>
            </p:cNvGrpSpPr>
            <p:nvPr/>
          </p:nvGrpSpPr>
          <p:grpSpPr>
            <a:xfrm>
              <a:off x="0" y="0"/>
              <a:ext cx="3703933" cy="5096714"/>
              <a:chOff x="0" y="0"/>
              <a:chExt cx="1854200" cy="2551430"/>
            </a:xfrm>
          </p:grpSpPr>
          <p:sp>
            <p:nvSpPr>
              <p:cNvPr id="134" name="Freeform 28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35" name="Freeform 29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36" name="Freeform 30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37" name="Freeform 31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598" r="-598"/>
                </a:stretch>
              </a:blipFill>
            </p:spPr>
          </p:sp>
          <p:sp>
            <p:nvSpPr>
              <p:cNvPr id="138" name="Freeform 32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32" name="Freeform 33"/>
            <p:cNvSpPr/>
            <p:nvPr/>
          </p:nvSpPr>
          <p:spPr>
            <a:xfrm>
              <a:off x="156934" y="5096714"/>
              <a:ext cx="3286355" cy="663246"/>
            </a:xfrm>
            <a:custGeom>
              <a:avLst/>
              <a:gdLst/>
              <a:ahLst/>
              <a:cxnLst/>
              <a:rect l="l" t="t" r="r" b="b"/>
              <a:pathLst>
                <a:path w="3286355" h="663246">
                  <a:moveTo>
                    <a:pt x="0" y="0"/>
                  </a:moveTo>
                  <a:lnTo>
                    <a:pt x="3286356" y="0"/>
                  </a:lnTo>
                  <a:lnTo>
                    <a:pt x="3286356" y="663246"/>
                  </a:lnTo>
                  <a:lnTo>
                    <a:pt x="0" y="66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3" name="TextBox 34"/>
            <p:cNvSpPr txBox="1"/>
            <p:nvPr/>
          </p:nvSpPr>
          <p:spPr>
            <a:xfrm>
              <a:off x="156553" y="4957992"/>
              <a:ext cx="3246557" cy="7758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1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Бурдейный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А.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152" name="Группа 151"/>
          <p:cNvGrpSpPr/>
          <p:nvPr/>
        </p:nvGrpSpPr>
        <p:grpSpPr>
          <a:xfrm>
            <a:off x="15984481" y="2717783"/>
            <a:ext cx="2162164" cy="3097738"/>
            <a:chOff x="9884737" y="1238519"/>
            <a:chExt cx="1798320" cy="282176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0"/>
            <a:srcRect l="3179" t="1055" r="2365" b="12427"/>
            <a:stretch/>
          </p:blipFill>
          <p:spPr>
            <a:xfrm>
              <a:off x="9884737" y="1238519"/>
              <a:ext cx="1798320" cy="2491740"/>
            </a:xfrm>
            <a:prstGeom prst="rect">
              <a:avLst/>
            </a:prstGeom>
          </p:spPr>
        </p:pic>
        <p:grpSp>
          <p:nvGrpSpPr>
            <p:cNvPr id="116" name="Группа 115"/>
            <p:cNvGrpSpPr/>
            <p:nvPr/>
          </p:nvGrpSpPr>
          <p:grpSpPr>
            <a:xfrm>
              <a:off x="10012509" y="3614861"/>
              <a:ext cx="1542775" cy="445424"/>
              <a:chOff x="11941434" y="3215993"/>
              <a:chExt cx="1542775" cy="445424"/>
            </a:xfrm>
          </p:grpSpPr>
          <p:sp>
            <p:nvSpPr>
              <p:cNvPr id="142" name="Freeform 42"/>
              <p:cNvSpPr/>
              <p:nvPr/>
            </p:nvSpPr>
            <p:spPr>
              <a:xfrm>
                <a:off x="11941434" y="3314313"/>
                <a:ext cx="1542775" cy="332048"/>
              </a:xfrm>
              <a:custGeom>
                <a:avLst/>
                <a:gdLst/>
                <a:ahLst/>
                <a:cxnLst/>
                <a:rect l="l" t="t" r="r" b="b"/>
                <a:pathLst>
                  <a:path w="3085550" h="622720">
                    <a:moveTo>
                      <a:pt x="0" y="0"/>
                    </a:moveTo>
                    <a:lnTo>
                      <a:pt x="3085550" y="0"/>
                    </a:lnTo>
                    <a:lnTo>
                      <a:pt x="3085550" y="622720"/>
                    </a:lnTo>
                    <a:lnTo>
                      <a:pt x="0" y="6227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5" name="Прямоугольник 94"/>
              <p:cNvSpPr/>
              <p:nvPr/>
            </p:nvSpPr>
            <p:spPr>
              <a:xfrm>
                <a:off x="12136095" y="3215993"/>
                <a:ext cx="1126321" cy="44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194"/>
                  </a:lnSpc>
                </a:pP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Жуков Г. К.</a:t>
                </a:r>
                <a:endPara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endParaRPr>
              </a:p>
            </p:txBody>
          </p:sp>
        </p:grpSp>
      </p:grpSp>
      <p:grpSp>
        <p:nvGrpSpPr>
          <p:cNvPr id="146" name="Группа 145"/>
          <p:cNvGrpSpPr/>
          <p:nvPr/>
        </p:nvGrpSpPr>
        <p:grpSpPr>
          <a:xfrm>
            <a:off x="15924959" y="6434015"/>
            <a:ext cx="2211852" cy="3018702"/>
            <a:chOff x="11972543" y="3700271"/>
            <a:chExt cx="1804417" cy="2860163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21"/>
            <a:srcRect l="3458" t="1527" r="5852" b="12960"/>
            <a:stretch/>
          </p:blipFill>
          <p:spPr>
            <a:xfrm>
              <a:off x="11972543" y="3700271"/>
              <a:ext cx="1804417" cy="2462785"/>
            </a:xfrm>
            <a:prstGeom prst="rect">
              <a:avLst/>
            </a:prstGeom>
          </p:spPr>
        </p:pic>
        <p:sp>
          <p:nvSpPr>
            <p:cNvPr id="144" name="Freeform 24"/>
            <p:cNvSpPr/>
            <p:nvPr/>
          </p:nvSpPr>
          <p:spPr>
            <a:xfrm>
              <a:off x="11997635" y="6173148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5" name="Прямоугольник 144"/>
            <p:cNvSpPr/>
            <p:nvPr/>
          </p:nvSpPr>
          <p:spPr>
            <a:xfrm>
              <a:off x="12045818" y="6085309"/>
              <a:ext cx="1677511" cy="47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Тимошенко С. К.</a:t>
              </a:r>
              <a:endPara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pic>
        <p:nvPicPr>
          <p:cNvPr id="141" name="Рисунок 1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85" y="-468922"/>
            <a:ext cx="19098690" cy="11259646"/>
          </a:xfrm>
          <a:prstGeom prst="rect">
            <a:avLst/>
          </a:prstGeom>
        </p:spPr>
      </p:pic>
      <p:pic>
        <p:nvPicPr>
          <p:cNvPr id="157" name="Рисунок 1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79" y="281770"/>
            <a:ext cx="11177950" cy="2300999"/>
          </a:xfrm>
          <a:prstGeom prst="rect">
            <a:avLst/>
          </a:prstGeom>
        </p:spPr>
      </p:pic>
      <p:grpSp>
        <p:nvGrpSpPr>
          <p:cNvPr id="160" name="Group 17"/>
          <p:cNvGrpSpPr/>
          <p:nvPr/>
        </p:nvGrpSpPr>
        <p:grpSpPr>
          <a:xfrm>
            <a:off x="5445373" y="2628506"/>
            <a:ext cx="2510480" cy="3132772"/>
            <a:chOff x="0" y="0"/>
            <a:chExt cx="3852169" cy="6010350"/>
          </a:xfrm>
        </p:grpSpPr>
        <p:grpSp>
          <p:nvGrpSpPr>
            <p:cNvPr id="161" name="Group 18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164" name="Freeform 1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65" name="Freeform 2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66" name="Freeform 2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67" name="Freeform 2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219" r="-7219"/>
                </a:stretch>
              </a:blipFill>
            </p:spPr>
          </p:sp>
          <p:sp>
            <p:nvSpPr>
              <p:cNvPr id="168" name="Freeform 2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62" name="Freeform 24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3" name="TextBox 25"/>
            <p:cNvSpPr txBox="1"/>
            <p:nvPr/>
          </p:nvSpPr>
          <p:spPr>
            <a:xfrm>
              <a:off x="167920" y="5121343"/>
              <a:ext cx="3516332" cy="8615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Бирюзов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169" name="Group 35"/>
          <p:cNvGrpSpPr/>
          <p:nvPr/>
        </p:nvGrpSpPr>
        <p:grpSpPr>
          <a:xfrm>
            <a:off x="13436950" y="2649422"/>
            <a:ext cx="2162164" cy="3111764"/>
            <a:chOff x="0" y="0"/>
            <a:chExt cx="3477613" cy="5449387"/>
          </a:xfrm>
        </p:grpSpPr>
        <p:grpSp>
          <p:nvGrpSpPr>
            <p:cNvPr id="170" name="Group 36"/>
            <p:cNvGrpSpPr>
              <a:grpSpLocks noChangeAspect="1"/>
            </p:cNvGrpSpPr>
            <p:nvPr/>
          </p:nvGrpSpPr>
          <p:grpSpPr>
            <a:xfrm>
              <a:off x="0" y="0"/>
              <a:ext cx="3477613" cy="4785291"/>
              <a:chOff x="0" y="0"/>
              <a:chExt cx="1854200" cy="2551430"/>
            </a:xfrm>
          </p:grpSpPr>
          <p:sp>
            <p:nvSpPr>
              <p:cNvPr id="173" name="Freeform 37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74" name="Freeform 38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75" name="Freeform 39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76" name="Freeform 40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301" r="-3301"/>
                </a:stretch>
              </a:blipFill>
            </p:spPr>
          </p:sp>
          <p:sp>
            <p:nvSpPr>
              <p:cNvPr id="177" name="Freeform 41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71" name="Freeform 42"/>
            <p:cNvSpPr/>
            <p:nvPr/>
          </p:nvSpPr>
          <p:spPr>
            <a:xfrm>
              <a:off x="294692" y="4785291"/>
              <a:ext cx="3085549" cy="664096"/>
            </a:xfrm>
            <a:custGeom>
              <a:avLst/>
              <a:gdLst/>
              <a:ahLst/>
              <a:cxnLst/>
              <a:rect l="l" t="t" r="r" b="b"/>
              <a:pathLst>
                <a:path w="3085550" h="622720">
                  <a:moveTo>
                    <a:pt x="0" y="0"/>
                  </a:moveTo>
                  <a:lnTo>
                    <a:pt x="3085550" y="0"/>
                  </a:lnTo>
                  <a:lnTo>
                    <a:pt x="3085550" y="622720"/>
                  </a:lnTo>
                  <a:lnTo>
                    <a:pt x="0" y="622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2" name="TextBox 43"/>
            <p:cNvSpPr txBox="1"/>
            <p:nvPr/>
          </p:nvSpPr>
          <p:spPr>
            <a:xfrm>
              <a:off x="294692" y="4668087"/>
              <a:ext cx="3085551" cy="6990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94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Глаголев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grpSp>
        <p:nvGrpSpPr>
          <p:cNvPr id="178" name="Group 44"/>
          <p:cNvGrpSpPr/>
          <p:nvPr/>
        </p:nvGrpSpPr>
        <p:grpSpPr>
          <a:xfrm>
            <a:off x="10889422" y="2662503"/>
            <a:ext cx="2162164" cy="3098624"/>
            <a:chOff x="0" y="0"/>
            <a:chExt cx="3691688" cy="5759960"/>
          </a:xfrm>
        </p:grpSpPr>
        <p:grpSp>
          <p:nvGrpSpPr>
            <p:cNvPr id="179" name="Group 45"/>
            <p:cNvGrpSpPr>
              <a:grpSpLocks noChangeAspect="1"/>
            </p:cNvGrpSpPr>
            <p:nvPr/>
          </p:nvGrpSpPr>
          <p:grpSpPr>
            <a:xfrm>
              <a:off x="0" y="0"/>
              <a:ext cx="3691688" cy="5079864"/>
              <a:chOff x="0" y="0"/>
              <a:chExt cx="1854200" cy="2551430"/>
            </a:xfrm>
          </p:grpSpPr>
          <p:sp>
            <p:nvSpPr>
              <p:cNvPr id="182" name="Freeform 46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83" name="Freeform 47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84" name="Freeform 48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85" name="Freeform 49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356" r="-5356"/>
                </a:stretch>
              </a:blipFill>
            </p:spPr>
          </p:sp>
          <p:sp>
            <p:nvSpPr>
              <p:cNvPr id="186" name="Freeform 50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80" name="Freeform 51"/>
            <p:cNvSpPr/>
            <p:nvPr/>
          </p:nvSpPr>
          <p:spPr>
            <a:xfrm>
              <a:off x="160921" y="5079864"/>
              <a:ext cx="3369845" cy="680096"/>
            </a:xfrm>
            <a:custGeom>
              <a:avLst/>
              <a:gdLst/>
              <a:ahLst/>
              <a:cxnLst/>
              <a:rect l="l" t="t" r="r" b="b"/>
              <a:pathLst>
                <a:path w="3369845" h="680096">
                  <a:moveTo>
                    <a:pt x="0" y="0"/>
                  </a:moveTo>
                  <a:lnTo>
                    <a:pt x="3369846" y="0"/>
                  </a:lnTo>
                  <a:lnTo>
                    <a:pt x="3369846" y="680096"/>
                  </a:lnTo>
                  <a:lnTo>
                    <a:pt x="0" y="68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1" name="TextBox 52"/>
            <p:cNvSpPr txBox="1"/>
            <p:nvPr/>
          </p:nvSpPr>
          <p:spPr>
            <a:xfrm>
              <a:off x="144844" y="4921788"/>
              <a:ext cx="3369845" cy="8115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88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Колесников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П.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187" name="Group 53"/>
          <p:cNvGrpSpPr/>
          <p:nvPr/>
        </p:nvGrpSpPr>
        <p:grpSpPr>
          <a:xfrm>
            <a:off x="8341894" y="2649421"/>
            <a:ext cx="2162164" cy="3111764"/>
            <a:chOff x="0" y="0"/>
            <a:chExt cx="3852169" cy="6010350"/>
          </a:xfrm>
        </p:grpSpPr>
        <p:grpSp>
          <p:nvGrpSpPr>
            <p:cNvPr id="188" name="Group 54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191" name="Freeform 55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192" name="Freeform 56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93" name="Freeform 57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194" name="Freeform 58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2113" r="-2113"/>
                </a:stretch>
              </a:blipFill>
            </p:spPr>
          </p:sp>
          <p:sp>
            <p:nvSpPr>
              <p:cNvPr id="195" name="Freeform 59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89" name="Freeform 60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0" name="TextBox 61"/>
            <p:cNvSpPr txBox="1"/>
            <p:nvPr/>
          </p:nvSpPr>
          <p:spPr>
            <a:xfrm>
              <a:off x="184695" y="5141572"/>
              <a:ext cx="3499557" cy="867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Лобанок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Е.</a:t>
              </a:r>
            </a:p>
          </p:txBody>
        </p:sp>
      </p:grpSp>
      <p:grpSp>
        <p:nvGrpSpPr>
          <p:cNvPr id="196" name="Group 62"/>
          <p:cNvGrpSpPr/>
          <p:nvPr/>
        </p:nvGrpSpPr>
        <p:grpSpPr>
          <a:xfrm>
            <a:off x="141864" y="6482094"/>
            <a:ext cx="2425120" cy="2956932"/>
            <a:chOff x="0" y="0"/>
            <a:chExt cx="3518405" cy="5461004"/>
          </a:xfrm>
        </p:grpSpPr>
        <p:grpSp>
          <p:nvGrpSpPr>
            <p:cNvPr id="197" name="Group 63"/>
            <p:cNvGrpSpPr>
              <a:grpSpLocks noChangeAspect="1"/>
            </p:cNvGrpSpPr>
            <p:nvPr/>
          </p:nvGrpSpPr>
          <p:grpSpPr>
            <a:xfrm>
              <a:off x="0" y="0"/>
              <a:ext cx="3518405" cy="4841422"/>
              <a:chOff x="0" y="0"/>
              <a:chExt cx="1854200" cy="2551430"/>
            </a:xfrm>
          </p:grpSpPr>
          <p:sp>
            <p:nvSpPr>
              <p:cNvPr id="200" name="Freeform 64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01" name="Freeform 65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02" name="Freeform 66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03" name="Freeform 67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6158" r="-6158"/>
                </a:stretch>
              </a:blipFill>
            </p:spPr>
          </p:sp>
          <p:sp>
            <p:nvSpPr>
              <p:cNvPr id="204" name="Freeform 68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198" name="Freeform 69"/>
            <p:cNvSpPr/>
            <p:nvPr/>
          </p:nvSpPr>
          <p:spPr>
            <a:xfrm>
              <a:off x="146603" y="4841422"/>
              <a:ext cx="3070002" cy="619582"/>
            </a:xfrm>
            <a:custGeom>
              <a:avLst/>
              <a:gdLst/>
              <a:ahLst/>
              <a:cxnLst/>
              <a:rect l="l" t="t" r="r" b="b"/>
              <a:pathLst>
                <a:path w="3070002" h="619582">
                  <a:moveTo>
                    <a:pt x="0" y="0"/>
                  </a:moveTo>
                  <a:lnTo>
                    <a:pt x="3070002" y="0"/>
                  </a:lnTo>
                  <a:lnTo>
                    <a:pt x="3070002" y="619582"/>
                  </a:lnTo>
                  <a:lnTo>
                    <a:pt x="0" y="61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9" name="TextBox 70"/>
            <p:cNvSpPr txBox="1"/>
            <p:nvPr/>
          </p:nvSpPr>
          <p:spPr>
            <a:xfrm>
              <a:off x="210336" y="4708312"/>
              <a:ext cx="3065513" cy="737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7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Мазуров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К.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Т.</a:t>
              </a:r>
            </a:p>
          </p:txBody>
        </p:sp>
      </p:grpSp>
      <p:grpSp>
        <p:nvGrpSpPr>
          <p:cNvPr id="205" name="Группа 204"/>
          <p:cNvGrpSpPr/>
          <p:nvPr/>
        </p:nvGrpSpPr>
        <p:grpSpPr>
          <a:xfrm>
            <a:off x="13192575" y="6434076"/>
            <a:ext cx="2493120" cy="3005166"/>
            <a:chOff x="7778531" y="6117056"/>
            <a:chExt cx="1782167" cy="2810970"/>
          </a:xfrm>
        </p:grpSpPr>
        <p:sp>
          <p:nvSpPr>
            <p:cNvPr id="206" name="Freeform 24"/>
            <p:cNvSpPr/>
            <p:nvPr/>
          </p:nvSpPr>
          <p:spPr>
            <a:xfrm>
              <a:off x="7802531" y="857319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7" name="Group 80"/>
            <p:cNvGrpSpPr/>
            <p:nvPr/>
          </p:nvGrpSpPr>
          <p:grpSpPr>
            <a:xfrm>
              <a:off x="7778531" y="6117056"/>
              <a:ext cx="1764968" cy="2791589"/>
              <a:chOff x="0" y="0"/>
              <a:chExt cx="3529937" cy="5457264"/>
            </a:xfrm>
          </p:grpSpPr>
          <p:grpSp>
            <p:nvGrpSpPr>
              <p:cNvPr id="208" name="Group 81"/>
              <p:cNvGrpSpPr>
                <a:grpSpLocks noChangeAspect="1"/>
              </p:cNvGrpSpPr>
              <p:nvPr/>
            </p:nvGrpSpPr>
            <p:grpSpPr>
              <a:xfrm>
                <a:off x="0" y="0"/>
                <a:ext cx="3506011" cy="4824367"/>
                <a:chOff x="0" y="0"/>
                <a:chExt cx="1854200" cy="2551430"/>
              </a:xfrm>
            </p:grpSpPr>
            <p:sp>
              <p:nvSpPr>
                <p:cNvPr id="210" name="Freeform 82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211" name="Freeform 83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212" name="Freeform 84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213" name="Freeform 85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l="-52" r="-52"/>
                  </a:stretch>
                </a:blipFill>
              </p:spPr>
            </p:sp>
            <p:sp>
              <p:nvSpPr>
                <p:cNvPr id="214" name="Freeform 86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209" name="TextBox 88"/>
              <p:cNvSpPr txBox="1"/>
              <p:nvPr/>
            </p:nvSpPr>
            <p:spPr>
              <a:xfrm>
                <a:off x="26302" y="4704537"/>
                <a:ext cx="3503635" cy="7527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266"/>
                  </a:lnSpc>
                </a:pP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Ольшевский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Н.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М.</a:t>
                </a:r>
              </a:p>
            </p:txBody>
          </p:sp>
        </p:grpSp>
      </p:grpSp>
      <p:grpSp>
        <p:nvGrpSpPr>
          <p:cNvPr id="215" name="Группа 214"/>
          <p:cNvGrpSpPr/>
          <p:nvPr/>
        </p:nvGrpSpPr>
        <p:grpSpPr>
          <a:xfrm>
            <a:off x="10594692" y="6482093"/>
            <a:ext cx="2358336" cy="2956934"/>
            <a:chOff x="5928525" y="6119931"/>
            <a:chExt cx="1758167" cy="2649189"/>
          </a:xfrm>
        </p:grpSpPr>
        <p:sp>
          <p:nvSpPr>
            <p:cNvPr id="216" name="Freeform 24"/>
            <p:cNvSpPr/>
            <p:nvPr/>
          </p:nvSpPr>
          <p:spPr>
            <a:xfrm>
              <a:off x="5928525" y="8414290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17" name="Группа 216"/>
            <p:cNvGrpSpPr/>
            <p:nvPr/>
          </p:nvGrpSpPr>
          <p:grpSpPr>
            <a:xfrm>
              <a:off x="5952981" y="6119931"/>
              <a:ext cx="1732511" cy="2612943"/>
              <a:chOff x="8262383" y="4317041"/>
              <a:chExt cx="1732511" cy="2612943"/>
            </a:xfrm>
          </p:grpSpPr>
          <p:grpSp>
            <p:nvGrpSpPr>
              <p:cNvPr id="218" name="Group 89"/>
              <p:cNvGrpSpPr>
                <a:grpSpLocks noChangeAspect="1"/>
              </p:cNvGrpSpPr>
              <p:nvPr/>
            </p:nvGrpSpPr>
            <p:grpSpPr>
              <a:xfrm>
                <a:off x="8293944" y="4317041"/>
                <a:ext cx="1628498" cy="2240857"/>
                <a:chOff x="0" y="0"/>
                <a:chExt cx="1854200" cy="2551430"/>
              </a:xfrm>
            </p:grpSpPr>
            <p:sp>
              <p:nvSpPr>
                <p:cNvPr id="220" name="Freeform 90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221" name="Freeform 91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222" name="Freeform 92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223" name="Freeform 93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 l="-837" r="-837"/>
                  </a:stretch>
                </a:blipFill>
              </p:spPr>
            </p:sp>
            <p:sp>
              <p:nvSpPr>
                <p:cNvPr id="224" name="Freeform 94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219" name="TextBox 96"/>
              <p:cNvSpPr txBox="1"/>
              <p:nvPr/>
            </p:nvSpPr>
            <p:spPr>
              <a:xfrm>
                <a:off x="8262383" y="6594707"/>
                <a:ext cx="1732511" cy="3352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033"/>
                  </a:lnSpc>
                </a:pP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Скрыганов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В.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В.</a:t>
                </a:r>
              </a:p>
            </p:txBody>
          </p:sp>
        </p:grpSp>
      </p:grpSp>
      <p:grpSp>
        <p:nvGrpSpPr>
          <p:cNvPr id="225" name="Group 97"/>
          <p:cNvGrpSpPr/>
          <p:nvPr/>
        </p:nvGrpSpPr>
        <p:grpSpPr>
          <a:xfrm>
            <a:off x="2806513" y="6482088"/>
            <a:ext cx="2276326" cy="2957996"/>
            <a:chOff x="0" y="0"/>
            <a:chExt cx="3217655" cy="4996543"/>
          </a:xfrm>
        </p:grpSpPr>
        <p:grpSp>
          <p:nvGrpSpPr>
            <p:cNvPr id="226" name="Group 98"/>
            <p:cNvGrpSpPr>
              <a:grpSpLocks noChangeAspect="1"/>
            </p:cNvGrpSpPr>
            <p:nvPr/>
          </p:nvGrpSpPr>
          <p:grpSpPr>
            <a:xfrm>
              <a:off x="0" y="0"/>
              <a:ext cx="3217655" cy="4427581"/>
              <a:chOff x="0" y="0"/>
              <a:chExt cx="1854200" cy="2551430"/>
            </a:xfrm>
          </p:grpSpPr>
          <p:sp>
            <p:nvSpPr>
              <p:cNvPr id="229" name="Freeform 9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30" name="Freeform 10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31" name="Freeform 10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32" name="Freeform 10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4798" r="-4798"/>
                </a:stretch>
              </a:blipFill>
            </p:spPr>
          </p:sp>
          <p:sp>
            <p:nvSpPr>
              <p:cNvPr id="233" name="Freeform 10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227" name="Freeform 104"/>
            <p:cNvSpPr/>
            <p:nvPr/>
          </p:nvSpPr>
          <p:spPr>
            <a:xfrm>
              <a:off x="134201" y="4427581"/>
              <a:ext cx="2810297" cy="567169"/>
            </a:xfrm>
            <a:custGeom>
              <a:avLst/>
              <a:gdLst/>
              <a:ahLst/>
              <a:cxnLst/>
              <a:rect l="l" t="t" r="r" b="b"/>
              <a:pathLst>
                <a:path w="2810297" h="567169">
                  <a:moveTo>
                    <a:pt x="0" y="0"/>
                  </a:moveTo>
                  <a:lnTo>
                    <a:pt x="2810297" y="0"/>
                  </a:lnTo>
                  <a:lnTo>
                    <a:pt x="2810297" y="567169"/>
                  </a:lnTo>
                  <a:lnTo>
                    <a:pt x="0" y="56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8" name="TextBox 105"/>
            <p:cNvSpPr txBox="1"/>
            <p:nvPr/>
          </p:nvSpPr>
          <p:spPr>
            <a:xfrm>
              <a:off x="161816" y="4385485"/>
              <a:ext cx="2810296" cy="6110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Чигладзе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234" name="Group 71"/>
          <p:cNvGrpSpPr/>
          <p:nvPr/>
        </p:nvGrpSpPr>
        <p:grpSpPr>
          <a:xfrm>
            <a:off x="5322124" y="6482020"/>
            <a:ext cx="2439300" cy="2973690"/>
            <a:chOff x="-237420" y="0"/>
            <a:chExt cx="3627898" cy="5156031"/>
          </a:xfrm>
        </p:grpSpPr>
        <p:grpSp>
          <p:nvGrpSpPr>
            <p:cNvPr id="235" name="Group 72"/>
            <p:cNvGrpSpPr>
              <a:grpSpLocks noChangeAspect="1"/>
            </p:cNvGrpSpPr>
            <p:nvPr/>
          </p:nvGrpSpPr>
          <p:grpSpPr>
            <a:xfrm>
              <a:off x="0" y="0"/>
              <a:ext cx="3268510" cy="4497559"/>
              <a:chOff x="0" y="0"/>
              <a:chExt cx="1854200" cy="2551430"/>
            </a:xfrm>
          </p:grpSpPr>
          <p:sp>
            <p:nvSpPr>
              <p:cNvPr id="237" name="Freeform 73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38" name="Freeform 74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39" name="Freeform 75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40" name="Freeform 76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7791"/>
                </a:stretch>
              </a:blipFill>
            </p:spPr>
          </p:sp>
          <p:sp>
            <p:nvSpPr>
              <p:cNvPr id="241" name="Freeform 77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236" name="TextBox 79"/>
            <p:cNvSpPr txBox="1"/>
            <p:nvPr/>
          </p:nvSpPr>
          <p:spPr>
            <a:xfrm>
              <a:off x="-237420" y="4507169"/>
              <a:ext cx="3627898" cy="648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52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Мачульский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Р.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sp>
        <p:nvSpPr>
          <p:cNvPr id="242" name="Freeform 24"/>
          <p:cNvSpPr/>
          <p:nvPr/>
        </p:nvSpPr>
        <p:spPr>
          <a:xfrm>
            <a:off x="5385757" y="9088454"/>
            <a:ext cx="2364288" cy="409290"/>
          </a:xfrm>
          <a:custGeom>
            <a:avLst/>
            <a:gdLst/>
            <a:ahLst/>
            <a:cxnLst/>
            <a:rect l="l" t="t" r="r" b="b"/>
            <a:pathLst>
              <a:path w="3516335" h="709660">
                <a:moveTo>
                  <a:pt x="0" y="0"/>
                </a:moveTo>
                <a:lnTo>
                  <a:pt x="3516335" y="0"/>
                </a:lnTo>
                <a:lnTo>
                  <a:pt x="3516335" y="709660"/>
                </a:lnTo>
                <a:lnTo>
                  <a:pt x="0" y="709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43" name="Группа 242"/>
          <p:cNvGrpSpPr/>
          <p:nvPr/>
        </p:nvGrpSpPr>
        <p:grpSpPr>
          <a:xfrm>
            <a:off x="8009943" y="6481823"/>
            <a:ext cx="2345486" cy="3018594"/>
            <a:chOff x="4347353" y="5397652"/>
            <a:chExt cx="1778447" cy="2619944"/>
          </a:xfrm>
        </p:grpSpPr>
        <p:grpSp>
          <p:nvGrpSpPr>
            <p:cNvPr id="244" name="Group 106"/>
            <p:cNvGrpSpPr/>
            <p:nvPr/>
          </p:nvGrpSpPr>
          <p:grpSpPr>
            <a:xfrm>
              <a:off x="4372907" y="5397652"/>
              <a:ext cx="1752893" cy="2578172"/>
              <a:chOff x="-113741" y="0"/>
              <a:chExt cx="3505786" cy="5156346"/>
            </a:xfrm>
          </p:grpSpPr>
          <p:grpSp>
            <p:nvGrpSpPr>
              <p:cNvPr id="246" name="Group 107"/>
              <p:cNvGrpSpPr>
                <a:grpSpLocks noChangeAspect="1"/>
              </p:cNvGrpSpPr>
              <p:nvPr/>
            </p:nvGrpSpPr>
            <p:grpSpPr>
              <a:xfrm>
                <a:off x="0" y="0"/>
                <a:ext cx="3268151" cy="4497065"/>
                <a:chOff x="0" y="0"/>
                <a:chExt cx="1854200" cy="2551430"/>
              </a:xfrm>
            </p:grpSpPr>
            <p:sp>
              <p:nvSpPr>
                <p:cNvPr id="248" name="Freeform 108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249" name="Freeform 109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250" name="Freeform 110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251" name="Freeform 111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7"/>
                  <a:stretch>
                    <a:fillRect l="-4680" r="-4680"/>
                  </a:stretch>
                </a:blipFill>
              </p:spPr>
            </p:sp>
            <p:sp>
              <p:nvSpPr>
                <p:cNvPr id="252" name="Freeform 112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247" name="TextBox 114"/>
              <p:cNvSpPr txBox="1"/>
              <p:nvPr/>
            </p:nvSpPr>
            <p:spPr>
              <a:xfrm>
                <a:off x="-113741" y="4506740"/>
                <a:ext cx="3505786" cy="6496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54"/>
                  </a:lnSpc>
                </a:pP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Якубовский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И.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И.</a:t>
                </a:r>
              </a:p>
            </p:txBody>
          </p:sp>
        </p:grpSp>
        <p:sp>
          <p:nvSpPr>
            <p:cNvPr id="245" name="Freeform 24"/>
            <p:cNvSpPr/>
            <p:nvPr/>
          </p:nvSpPr>
          <p:spPr>
            <a:xfrm>
              <a:off x="4347353" y="766276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3" name="Group 8"/>
          <p:cNvGrpSpPr/>
          <p:nvPr/>
        </p:nvGrpSpPr>
        <p:grpSpPr>
          <a:xfrm>
            <a:off x="151278" y="2568690"/>
            <a:ext cx="2257780" cy="3181736"/>
            <a:chOff x="0" y="0"/>
            <a:chExt cx="3466116" cy="5385087"/>
          </a:xfrm>
        </p:grpSpPr>
        <p:grpSp>
          <p:nvGrpSpPr>
            <p:cNvPr id="254" name="Group 9"/>
            <p:cNvGrpSpPr>
              <a:grpSpLocks noChangeAspect="1"/>
            </p:cNvGrpSpPr>
            <p:nvPr/>
          </p:nvGrpSpPr>
          <p:grpSpPr>
            <a:xfrm>
              <a:off x="0" y="0"/>
              <a:ext cx="3466116" cy="4769471"/>
              <a:chOff x="0" y="0"/>
              <a:chExt cx="1854200" cy="2551430"/>
            </a:xfrm>
          </p:grpSpPr>
          <p:sp>
            <p:nvSpPr>
              <p:cNvPr id="258" name="Freeform 10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59" name="Freeform 11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60" name="Freeform 12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61" name="Freeform 13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  <p:sp>
            <p:nvSpPr>
              <p:cNvPr id="262" name="Freeform 14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id="263" name="Freeform 13"/>
              <p:cNvSpPr/>
              <p:nvPr/>
            </p:nvSpPr>
            <p:spPr>
              <a:xfrm>
                <a:off x="122874" y="52024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</p:grpSp>
        <p:sp>
          <p:nvSpPr>
            <p:cNvPr id="255" name="Freeform 15"/>
            <p:cNvSpPr/>
            <p:nvPr/>
          </p:nvSpPr>
          <p:spPr>
            <a:xfrm>
              <a:off x="134320" y="4746548"/>
              <a:ext cx="3163939" cy="638539"/>
            </a:xfrm>
            <a:custGeom>
              <a:avLst/>
              <a:gdLst/>
              <a:ahLst/>
              <a:cxnLst/>
              <a:rect l="l" t="t" r="r" b="b"/>
              <a:pathLst>
                <a:path w="3163939" h="638540">
                  <a:moveTo>
                    <a:pt x="0" y="0"/>
                  </a:moveTo>
                  <a:lnTo>
                    <a:pt x="3163939" y="0"/>
                  </a:lnTo>
                  <a:lnTo>
                    <a:pt x="3163939" y="638540"/>
                  </a:lnTo>
                  <a:lnTo>
                    <a:pt x="0" y="63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6" name="TextBox 16"/>
            <p:cNvSpPr txBox="1"/>
            <p:nvPr/>
          </p:nvSpPr>
          <p:spPr>
            <a:xfrm>
              <a:off x="86433" y="4641199"/>
              <a:ext cx="3197826" cy="722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Бельский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И.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А.</a:t>
              </a:r>
            </a:p>
          </p:txBody>
        </p:sp>
        <p:sp>
          <p:nvSpPr>
            <p:cNvPr id="257" name="TextBox 16"/>
            <p:cNvSpPr txBox="1"/>
            <p:nvPr/>
          </p:nvSpPr>
          <p:spPr>
            <a:xfrm>
              <a:off x="150500" y="4672506"/>
              <a:ext cx="3134466" cy="634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endPara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grpSp>
        <p:nvGrpSpPr>
          <p:cNvPr id="264" name="Group 26"/>
          <p:cNvGrpSpPr/>
          <p:nvPr/>
        </p:nvGrpSpPr>
        <p:grpSpPr>
          <a:xfrm>
            <a:off x="2794806" y="2612446"/>
            <a:ext cx="2264328" cy="3148902"/>
            <a:chOff x="0" y="0"/>
            <a:chExt cx="3703933" cy="5759960"/>
          </a:xfrm>
        </p:grpSpPr>
        <p:grpSp>
          <p:nvGrpSpPr>
            <p:cNvPr id="265" name="Group 27"/>
            <p:cNvGrpSpPr>
              <a:grpSpLocks noChangeAspect="1"/>
            </p:cNvGrpSpPr>
            <p:nvPr/>
          </p:nvGrpSpPr>
          <p:grpSpPr>
            <a:xfrm>
              <a:off x="0" y="0"/>
              <a:ext cx="3703933" cy="5096714"/>
              <a:chOff x="0" y="0"/>
              <a:chExt cx="1854200" cy="2551430"/>
            </a:xfrm>
          </p:grpSpPr>
          <p:sp>
            <p:nvSpPr>
              <p:cNvPr id="268" name="Freeform 28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69" name="Freeform 29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70" name="Freeform 30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71" name="Freeform 31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598" r="-598"/>
                </a:stretch>
              </a:blipFill>
            </p:spPr>
          </p:sp>
          <p:sp>
            <p:nvSpPr>
              <p:cNvPr id="272" name="Freeform 32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266" name="Freeform 33"/>
            <p:cNvSpPr/>
            <p:nvPr/>
          </p:nvSpPr>
          <p:spPr>
            <a:xfrm>
              <a:off x="156934" y="5096714"/>
              <a:ext cx="3286355" cy="663246"/>
            </a:xfrm>
            <a:custGeom>
              <a:avLst/>
              <a:gdLst/>
              <a:ahLst/>
              <a:cxnLst/>
              <a:rect l="l" t="t" r="r" b="b"/>
              <a:pathLst>
                <a:path w="3286355" h="663246">
                  <a:moveTo>
                    <a:pt x="0" y="0"/>
                  </a:moveTo>
                  <a:lnTo>
                    <a:pt x="3286356" y="0"/>
                  </a:lnTo>
                  <a:lnTo>
                    <a:pt x="3286356" y="663246"/>
                  </a:lnTo>
                  <a:lnTo>
                    <a:pt x="0" y="66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7" name="TextBox 34"/>
            <p:cNvSpPr txBox="1"/>
            <p:nvPr/>
          </p:nvSpPr>
          <p:spPr>
            <a:xfrm>
              <a:off x="156553" y="4957992"/>
              <a:ext cx="3246557" cy="7758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1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Бурдейный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А.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273" name="Группа 272"/>
          <p:cNvGrpSpPr/>
          <p:nvPr/>
        </p:nvGrpSpPr>
        <p:grpSpPr>
          <a:xfrm>
            <a:off x="15984480" y="2717784"/>
            <a:ext cx="2162164" cy="3097738"/>
            <a:chOff x="9884737" y="1238519"/>
            <a:chExt cx="1798320" cy="2821766"/>
          </a:xfrm>
        </p:grpSpPr>
        <p:pic>
          <p:nvPicPr>
            <p:cNvPr id="274" name="Рисунок 273"/>
            <p:cNvPicPr>
              <a:picLocks noChangeAspect="1"/>
            </p:cNvPicPr>
            <p:nvPr/>
          </p:nvPicPr>
          <p:blipFill rotWithShape="1">
            <a:blip r:embed="rId20"/>
            <a:srcRect l="3179" t="1055" r="2365" b="12427"/>
            <a:stretch/>
          </p:blipFill>
          <p:spPr>
            <a:xfrm>
              <a:off x="9884737" y="1238519"/>
              <a:ext cx="1798320" cy="2491740"/>
            </a:xfrm>
            <a:prstGeom prst="rect">
              <a:avLst/>
            </a:prstGeom>
          </p:spPr>
        </p:pic>
        <p:grpSp>
          <p:nvGrpSpPr>
            <p:cNvPr id="275" name="Группа 274"/>
            <p:cNvGrpSpPr/>
            <p:nvPr/>
          </p:nvGrpSpPr>
          <p:grpSpPr>
            <a:xfrm>
              <a:off x="10012509" y="3614861"/>
              <a:ext cx="1542775" cy="445424"/>
              <a:chOff x="11941434" y="3215993"/>
              <a:chExt cx="1542775" cy="445424"/>
            </a:xfrm>
          </p:grpSpPr>
          <p:sp>
            <p:nvSpPr>
              <p:cNvPr id="276" name="Freeform 42"/>
              <p:cNvSpPr/>
              <p:nvPr/>
            </p:nvSpPr>
            <p:spPr>
              <a:xfrm>
                <a:off x="11941434" y="3314313"/>
                <a:ext cx="1542775" cy="332048"/>
              </a:xfrm>
              <a:custGeom>
                <a:avLst/>
                <a:gdLst/>
                <a:ahLst/>
                <a:cxnLst/>
                <a:rect l="l" t="t" r="r" b="b"/>
                <a:pathLst>
                  <a:path w="3085550" h="622720">
                    <a:moveTo>
                      <a:pt x="0" y="0"/>
                    </a:moveTo>
                    <a:lnTo>
                      <a:pt x="3085550" y="0"/>
                    </a:lnTo>
                    <a:lnTo>
                      <a:pt x="3085550" y="622720"/>
                    </a:lnTo>
                    <a:lnTo>
                      <a:pt x="0" y="6227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77" name="Прямоугольник 276"/>
              <p:cNvSpPr/>
              <p:nvPr/>
            </p:nvSpPr>
            <p:spPr>
              <a:xfrm>
                <a:off x="12136095" y="3215993"/>
                <a:ext cx="1126321" cy="44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194"/>
                  </a:lnSpc>
                </a:pP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Жуков Г. К.</a:t>
                </a:r>
                <a:endPara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endParaRPr>
              </a:p>
            </p:txBody>
          </p:sp>
        </p:grpSp>
      </p:grpSp>
      <p:grpSp>
        <p:nvGrpSpPr>
          <p:cNvPr id="278" name="Группа 277"/>
          <p:cNvGrpSpPr/>
          <p:nvPr/>
        </p:nvGrpSpPr>
        <p:grpSpPr>
          <a:xfrm>
            <a:off x="15924958" y="6434016"/>
            <a:ext cx="2211852" cy="3018702"/>
            <a:chOff x="11972543" y="3700271"/>
            <a:chExt cx="1804417" cy="2860163"/>
          </a:xfrm>
        </p:grpSpPr>
        <p:pic>
          <p:nvPicPr>
            <p:cNvPr id="279" name="Рисунок 278"/>
            <p:cNvPicPr>
              <a:picLocks noChangeAspect="1"/>
            </p:cNvPicPr>
            <p:nvPr/>
          </p:nvPicPr>
          <p:blipFill rotWithShape="1">
            <a:blip r:embed="rId21"/>
            <a:srcRect l="3458" t="1527" r="5852" b="12960"/>
            <a:stretch/>
          </p:blipFill>
          <p:spPr>
            <a:xfrm>
              <a:off x="11972543" y="3700271"/>
              <a:ext cx="1804417" cy="2462785"/>
            </a:xfrm>
            <a:prstGeom prst="rect">
              <a:avLst/>
            </a:prstGeom>
          </p:spPr>
        </p:pic>
        <p:sp>
          <p:nvSpPr>
            <p:cNvPr id="280" name="Freeform 24"/>
            <p:cNvSpPr/>
            <p:nvPr/>
          </p:nvSpPr>
          <p:spPr>
            <a:xfrm>
              <a:off x="11997635" y="6173148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1" name="Прямоугольник 280"/>
            <p:cNvSpPr/>
            <p:nvPr/>
          </p:nvSpPr>
          <p:spPr>
            <a:xfrm>
              <a:off x="12045818" y="6085309"/>
              <a:ext cx="1677511" cy="47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Тимошенко С. К.</a:t>
              </a:r>
              <a:endPara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pic>
        <p:nvPicPr>
          <p:cNvPr id="282" name="Рисунок 28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86" y="-468921"/>
            <a:ext cx="19098690" cy="11259646"/>
          </a:xfrm>
          <a:prstGeom prst="rect">
            <a:avLst/>
          </a:prstGeom>
        </p:spPr>
      </p:pic>
      <p:pic>
        <p:nvPicPr>
          <p:cNvPr id="285" name="Рисунок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78" y="281771"/>
            <a:ext cx="11177950" cy="2300999"/>
          </a:xfrm>
          <a:prstGeom prst="rect">
            <a:avLst/>
          </a:prstGeom>
        </p:spPr>
      </p:pic>
      <p:grpSp>
        <p:nvGrpSpPr>
          <p:cNvPr id="288" name="Group 17"/>
          <p:cNvGrpSpPr/>
          <p:nvPr/>
        </p:nvGrpSpPr>
        <p:grpSpPr>
          <a:xfrm>
            <a:off x="5445372" y="2628507"/>
            <a:ext cx="2510480" cy="3132772"/>
            <a:chOff x="0" y="0"/>
            <a:chExt cx="3852169" cy="6010350"/>
          </a:xfrm>
        </p:grpSpPr>
        <p:grpSp>
          <p:nvGrpSpPr>
            <p:cNvPr id="289" name="Group 18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292" name="Freeform 1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293" name="Freeform 2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94" name="Freeform 2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95" name="Freeform 2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219" r="-7219"/>
                </a:stretch>
              </a:blipFill>
            </p:spPr>
          </p:sp>
          <p:sp>
            <p:nvSpPr>
              <p:cNvPr id="296" name="Freeform 2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290" name="Freeform 24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1" name="TextBox 25"/>
            <p:cNvSpPr txBox="1"/>
            <p:nvPr/>
          </p:nvSpPr>
          <p:spPr>
            <a:xfrm>
              <a:off x="167920" y="5121343"/>
              <a:ext cx="3516332" cy="8615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Бирюзов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297" name="Group 35"/>
          <p:cNvGrpSpPr/>
          <p:nvPr/>
        </p:nvGrpSpPr>
        <p:grpSpPr>
          <a:xfrm>
            <a:off x="13436949" y="2649423"/>
            <a:ext cx="2162164" cy="3111764"/>
            <a:chOff x="0" y="0"/>
            <a:chExt cx="3477613" cy="5449387"/>
          </a:xfrm>
        </p:grpSpPr>
        <p:grpSp>
          <p:nvGrpSpPr>
            <p:cNvPr id="298" name="Group 36"/>
            <p:cNvGrpSpPr>
              <a:grpSpLocks noChangeAspect="1"/>
            </p:cNvGrpSpPr>
            <p:nvPr/>
          </p:nvGrpSpPr>
          <p:grpSpPr>
            <a:xfrm>
              <a:off x="0" y="0"/>
              <a:ext cx="3477613" cy="4785291"/>
              <a:chOff x="0" y="0"/>
              <a:chExt cx="1854200" cy="2551430"/>
            </a:xfrm>
          </p:grpSpPr>
          <p:sp>
            <p:nvSpPr>
              <p:cNvPr id="301" name="Freeform 37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02" name="Freeform 38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03" name="Freeform 39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04" name="Freeform 40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301" r="-3301"/>
                </a:stretch>
              </a:blipFill>
            </p:spPr>
          </p:sp>
          <p:sp>
            <p:nvSpPr>
              <p:cNvPr id="305" name="Freeform 41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299" name="Freeform 42"/>
            <p:cNvSpPr/>
            <p:nvPr/>
          </p:nvSpPr>
          <p:spPr>
            <a:xfrm>
              <a:off x="294692" y="4785291"/>
              <a:ext cx="3085549" cy="664096"/>
            </a:xfrm>
            <a:custGeom>
              <a:avLst/>
              <a:gdLst/>
              <a:ahLst/>
              <a:cxnLst/>
              <a:rect l="l" t="t" r="r" b="b"/>
              <a:pathLst>
                <a:path w="3085550" h="622720">
                  <a:moveTo>
                    <a:pt x="0" y="0"/>
                  </a:moveTo>
                  <a:lnTo>
                    <a:pt x="3085550" y="0"/>
                  </a:lnTo>
                  <a:lnTo>
                    <a:pt x="3085550" y="622720"/>
                  </a:lnTo>
                  <a:lnTo>
                    <a:pt x="0" y="622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0" name="TextBox 43"/>
            <p:cNvSpPr txBox="1"/>
            <p:nvPr/>
          </p:nvSpPr>
          <p:spPr>
            <a:xfrm>
              <a:off x="294692" y="4668087"/>
              <a:ext cx="3085551" cy="6990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94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Глаголев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grpSp>
        <p:nvGrpSpPr>
          <p:cNvPr id="306" name="Group 44"/>
          <p:cNvGrpSpPr/>
          <p:nvPr/>
        </p:nvGrpSpPr>
        <p:grpSpPr>
          <a:xfrm>
            <a:off x="10889421" y="2662504"/>
            <a:ext cx="2162164" cy="3098624"/>
            <a:chOff x="0" y="0"/>
            <a:chExt cx="3691688" cy="5759960"/>
          </a:xfrm>
        </p:grpSpPr>
        <p:grpSp>
          <p:nvGrpSpPr>
            <p:cNvPr id="307" name="Group 45"/>
            <p:cNvGrpSpPr>
              <a:grpSpLocks noChangeAspect="1"/>
            </p:cNvGrpSpPr>
            <p:nvPr/>
          </p:nvGrpSpPr>
          <p:grpSpPr>
            <a:xfrm>
              <a:off x="0" y="0"/>
              <a:ext cx="3691688" cy="5079864"/>
              <a:chOff x="0" y="0"/>
              <a:chExt cx="1854200" cy="2551430"/>
            </a:xfrm>
          </p:grpSpPr>
          <p:sp>
            <p:nvSpPr>
              <p:cNvPr id="310" name="Freeform 46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11" name="Freeform 47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12" name="Freeform 48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13" name="Freeform 49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356" r="-5356"/>
                </a:stretch>
              </a:blipFill>
            </p:spPr>
          </p:sp>
          <p:sp>
            <p:nvSpPr>
              <p:cNvPr id="314" name="Freeform 50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308" name="Freeform 51"/>
            <p:cNvSpPr/>
            <p:nvPr/>
          </p:nvSpPr>
          <p:spPr>
            <a:xfrm>
              <a:off x="160921" y="5079864"/>
              <a:ext cx="3369845" cy="680096"/>
            </a:xfrm>
            <a:custGeom>
              <a:avLst/>
              <a:gdLst/>
              <a:ahLst/>
              <a:cxnLst/>
              <a:rect l="l" t="t" r="r" b="b"/>
              <a:pathLst>
                <a:path w="3369845" h="680096">
                  <a:moveTo>
                    <a:pt x="0" y="0"/>
                  </a:moveTo>
                  <a:lnTo>
                    <a:pt x="3369846" y="0"/>
                  </a:lnTo>
                  <a:lnTo>
                    <a:pt x="3369846" y="680096"/>
                  </a:lnTo>
                  <a:lnTo>
                    <a:pt x="0" y="68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9" name="TextBox 52"/>
            <p:cNvSpPr txBox="1"/>
            <p:nvPr/>
          </p:nvSpPr>
          <p:spPr>
            <a:xfrm>
              <a:off x="144844" y="4921788"/>
              <a:ext cx="3369845" cy="8115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88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Колесников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П.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315" name="Group 53"/>
          <p:cNvGrpSpPr/>
          <p:nvPr/>
        </p:nvGrpSpPr>
        <p:grpSpPr>
          <a:xfrm>
            <a:off x="8341893" y="2649422"/>
            <a:ext cx="2162164" cy="3111764"/>
            <a:chOff x="0" y="0"/>
            <a:chExt cx="3852169" cy="6010350"/>
          </a:xfrm>
        </p:grpSpPr>
        <p:grpSp>
          <p:nvGrpSpPr>
            <p:cNvPr id="316" name="Group 54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319" name="Freeform 55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20" name="Freeform 56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21" name="Freeform 57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22" name="Freeform 58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2113" r="-2113"/>
                </a:stretch>
              </a:blipFill>
            </p:spPr>
          </p:sp>
          <p:sp>
            <p:nvSpPr>
              <p:cNvPr id="323" name="Freeform 59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317" name="Freeform 60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8" name="TextBox 61"/>
            <p:cNvSpPr txBox="1"/>
            <p:nvPr/>
          </p:nvSpPr>
          <p:spPr>
            <a:xfrm>
              <a:off x="184695" y="5141572"/>
              <a:ext cx="3499557" cy="867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Лобанок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Е.</a:t>
              </a:r>
            </a:p>
          </p:txBody>
        </p:sp>
      </p:grpSp>
      <p:grpSp>
        <p:nvGrpSpPr>
          <p:cNvPr id="324" name="Group 62"/>
          <p:cNvGrpSpPr/>
          <p:nvPr/>
        </p:nvGrpSpPr>
        <p:grpSpPr>
          <a:xfrm>
            <a:off x="141863" y="6482095"/>
            <a:ext cx="2425120" cy="2956932"/>
            <a:chOff x="0" y="0"/>
            <a:chExt cx="3518405" cy="5461004"/>
          </a:xfrm>
        </p:grpSpPr>
        <p:grpSp>
          <p:nvGrpSpPr>
            <p:cNvPr id="325" name="Group 63"/>
            <p:cNvGrpSpPr>
              <a:grpSpLocks noChangeAspect="1"/>
            </p:cNvGrpSpPr>
            <p:nvPr/>
          </p:nvGrpSpPr>
          <p:grpSpPr>
            <a:xfrm>
              <a:off x="0" y="0"/>
              <a:ext cx="3518405" cy="4841422"/>
              <a:chOff x="0" y="0"/>
              <a:chExt cx="1854200" cy="2551430"/>
            </a:xfrm>
          </p:grpSpPr>
          <p:sp>
            <p:nvSpPr>
              <p:cNvPr id="328" name="Freeform 64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29" name="Freeform 65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30" name="Freeform 66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31" name="Freeform 67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6158" r="-6158"/>
                </a:stretch>
              </a:blipFill>
            </p:spPr>
          </p:sp>
          <p:sp>
            <p:nvSpPr>
              <p:cNvPr id="332" name="Freeform 68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326" name="Freeform 69"/>
            <p:cNvSpPr/>
            <p:nvPr/>
          </p:nvSpPr>
          <p:spPr>
            <a:xfrm>
              <a:off x="146603" y="4841422"/>
              <a:ext cx="3070002" cy="619582"/>
            </a:xfrm>
            <a:custGeom>
              <a:avLst/>
              <a:gdLst/>
              <a:ahLst/>
              <a:cxnLst/>
              <a:rect l="l" t="t" r="r" b="b"/>
              <a:pathLst>
                <a:path w="3070002" h="619582">
                  <a:moveTo>
                    <a:pt x="0" y="0"/>
                  </a:moveTo>
                  <a:lnTo>
                    <a:pt x="3070002" y="0"/>
                  </a:lnTo>
                  <a:lnTo>
                    <a:pt x="3070002" y="619582"/>
                  </a:lnTo>
                  <a:lnTo>
                    <a:pt x="0" y="61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7" name="TextBox 70"/>
            <p:cNvSpPr txBox="1"/>
            <p:nvPr/>
          </p:nvSpPr>
          <p:spPr>
            <a:xfrm>
              <a:off x="210336" y="4708312"/>
              <a:ext cx="3065513" cy="737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7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Мазуров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К.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Т.</a:t>
              </a:r>
            </a:p>
          </p:txBody>
        </p:sp>
      </p:grpSp>
      <p:grpSp>
        <p:nvGrpSpPr>
          <p:cNvPr id="333" name="Группа 332"/>
          <p:cNvGrpSpPr/>
          <p:nvPr/>
        </p:nvGrpSpPr>
        <p:grpSpPr>
          <a:xfrm>
            <a:off x="13192574" y="6434077"/>
            <a:ext cx="2493120" cy="3005166"/>
            <a:chOff x="7778531" y="6117056"/>
            <a:chExt cx="1782167" cy="2810970"/>
          </a:xfrm>
        </p:grpSpPr>
        <p:sp>
          <p:nvSpPr>
            <p:cNvPr id="334" name="Freeform 24"/>
            <p:cNvSpPr/>
            <p:nvPr/>
          </p:nvSpPr>
          <p:spPr>
            <a:xfrm>
              <a:off x="7802531" y="857319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35" name="Group 80"/>
            <p:cNvGrpSpPr/>
            <p:nvPr/>
          </p:nvGrpSpPr>
          <p:grpSpPr>
            <a:xfrm>
              <a:off x="7778531" y="6117056"/>
              <a:ext cx="1764968" cy="2791589"/>
              <a:chOff x="0" y="0"/>
              <a:chExt cx="3529937" cy="5457264"/>
            </a:xfrm>
          </p:grpSpPr>
          <p:grpSp>
            <p:nvGrpSpPr>
              <p:cNvPr id="336" name="Group 81"/>
              <p:cNvGrpSpPr>
                <a:grpSpLocks noChangeAspect="1"/>
              </p:cNvGrpSpPr>
              <p:nvPr/>
            </p:nvGrpSpPr>
            <p:grpSpPr>
              <a:xfrm>
                <a:off x="0" y="0"/>
                <a:ext cx="3506011" cy="4824367"/>
                <a:chOff x="0" y="0"/>
                <a:chExt cx="1854200" cy="2551430"/>
              </a:xfrm>
            </p:grpSpPr>
            <p:sp>
              <p:nvSpPr>
                <p:cNvPr id="338" name="Freeform 82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339" name="Freeform 83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340" name="Freeform 84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341" name="Freeform 85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l="-52" r="-52"/>
                  </a:stretch>
                </a:blipFill>
              </p:spPr>
            </p:sp>
            <p:sp>
              <p:nvSpPr>
                <p:cNvPr id="342" name="Freeform 86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337" name="TextBox 88"/>
              <p:cNvSpPr txBox="1"/>
              <p:nvPr/>
            </p:nvSpPr>
            <p:spPr>
              <a:xfrm>
                <a:off x="26302" y="4704537"/>
                <a:ext cx="3503635" cy="7527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266"/>
                  </a:lnSpc>
                </a:pP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Ольшевский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Н.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М.</a:t>
                </a:r>
              </a:p>
            </p:txBody>
          </p:sp>
        </p:grpSp>
      </p:grpSp>
      <p:grpSp>
        <p:nvGrpSpPr>
          <p:cNvPr id="343" name="Группа 342"/>
          <p:cNvGrpSpPr/>
          <p:nvPr/>
        </p:nvGrpSpPr>
        <p:grpSpPr>
          <a:xfrm>
            <a:off x="10594691" y="6482094"/>
            <a:ext cx="2358336" cy="2956934"/>
            <a:chOff x="5928525" y="6119931"/>
            <a:chExt cx="1758167" cy="2649189"/>
          </a:xfrm>
        </p:grpSpPr>
        <p:sp>
          <p:nvSpPr>
            <p:cNvPr id="344" name="Freeform 24"/>
            <p:cNvSpPr/>
            <p:nvPr/>
          </p:nvSpPr>
          <p:spPr>
            <a:xfrm>
              <a:off x="5928525" y="8414290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45" name="Группа 344"/>
            <p:cNvGrpSpPr/>
            <p:nvPr/>
          </p:nvGrpSpPr>
          <p:grpSpPr>
            <a:xfrm>
              <a:off x="5952981" y="6119931"/>
              <a:ext cx="1732511" cy="2612943"/>
              <a:chOff x="8262383" y="4317041"/>
              <a:chExt cx="1732511" cy="2612943"/>
            </a:xfrm>
          </p:grpSpPr>
          <p:grpSp>
            <p:nvGrpSpPr>
              <p:cNvPr id="346" name="Group 89"/>
              <p:cNvGrpSpPr>
                <a:grpSpLocks noChangeAspect="1"/>
              </p:cNvGrpSpPr>
              <p:nvPr/>
            </p:nvGrpSpPr>
            <p:grpSpPr>
              <a:xfrm>
                <a:off x="8293944" y="4317041"/>
                <a:ext cx="1628498" cy="2240857"/>
                <a:chOff x="0" y="0"/>
                <a:chExt cx="1854200" cy="2551430"/>
              </a:xfrm>
            </p:grpSpPr>
            <p:sp>
              <p:nvSpPr>
                <p:cNvPr id="348" name="Freeform 90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349" name="Freeform 91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350" name="Freeform 92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351" name="Freeform 93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 l="-837" r="-837"/>
                  </a:stretch>
                </a:blipFill>
              </p:spPr>
            </p:sp>
            <p:sp>
              <p:nvSpPr>
                <p:cNvPr id="352" name="Freeform 94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347" name="TextBox 96"/>
              <p:cNvSpPr txBox="1"/>
              <p:nvPr/>
            </p:nvSpPr>
            <p:spPr>
              <a:xfrm>
                <a:off x="8262383" y="6594707"/>
                <a:ext cx="1732511" cy="3352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033"/>
                  </a:lnSpc>
                </a:pP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Скрыганов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В.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В.</a:t>
                </a:r>
              </a:p>
            </p:txBody>
          </p:sp>
        </p:grpSp>
      </p:grpSp>
      <p:grpSp>
        <p:nvGrpSpPr>
          <p:cNvPr id="353" name="Group 97"/>
          <p:cNvGrpSpPr/>
          <p:nvPr/>
        </p:nvGrpSpPr>
        <p:grpSpPr>
          <a:xfrm>
            <a:off x="2806512" y="6482089"/>
            <a:ext cx="2276326" cy="2957996"/>
            <a:chOff x="0" y="0"/>
            <a:chExt cx="3217655" cy="4996543"/>
          </a:xfrm>
        </p:grpSpPr>
        <p:grpSp>
          <p:nvGrpSpPr>
            <p:cNvPr id="354" name="Group 98"/>
            <p:cNvGrpSpPr>
              <a:grpSpLocks noChangeAspect="1"/>
            </p:cNvGrpSpPr>
            <p:nvPr/>
          </p:nvGrpSpPr>
          <p:grpSpPr>
            <a:xfrm>
              <a:off x="0" y="0"/>
              <a:ext cx="3217655" cy="4427581"/>
              <a:chOff x="0" y="0"/>
              <a:chExt cx="1854200" cy="2551430"/>
            </a:xfrm>
          </p:grpSpPr>
          <p:sp>
            <p:nvSpPr>
              <p:cNvPr id="357" name="Freeform 9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58" name="Freeform 10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59" name="Freeform 10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60" name="Freeform 10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4798" r="-4798"/>
                </a:stretch>
              </a:blipFill>
            </p:spPr>
          </p:sp>
          <p:sp>
            <p:nvSpPr>
              <p:cNvPr id="361" name="Freeform 10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355" name="Freeform 104"/>
            <p:cNvSpPr/>
            <p:nvPr/>
          </p:nvSpPr>
          <p:spPr>
            <a:xfrm>
              <a:off x="134201" y="4427581"/>
              <a:ext cx="2810297" cy="567169"/>
            </a:xfrm>
            <a:custGeom>
              <a:avLst/>
              <a:gdLst/>
              <a:ahLst/>
              <a:cxnLst/>
              <a:rect l="l" t="t" r="r" b="b"/>
              <a:pathLst>
                <a:path w="2810297" h="567169">
                  <a:moveTo>
                    <a:pt x="0" y="0"/>
                  </a:moveTo>
                  <a:lnTo>
                    <a:pt x="2810297" y="0"/>
                  </a:lnTo>
                  <a:lnTo>
                    <a:pt x="2810297" y="567169"/>
                  </a:lnTo>
                  <a:lnTo>
                    <a:pt x="0" y="56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6" name="TextBox 105"/>
            <p:cNvSpPr txBox="1"/>
            <p:nvPr/>
          </p:nvSpPr>
          <p:spPr>
            <a:xfrm>
              <a:off x="161816" y="4385485"/>
              <a:ext cx="2810296" cy="6110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Чигладзе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362" name="Group 71"/>
          <p:cNvGrpSpPr/>
          <p:nvPr/>
        </p:nvGrpSpPr>
        <p:grpSpPr>
          <a:xfrm>
            <a:off x="5322123" y="6482021"/>
            <a:ext cx="2439300" cy="2973690"/>
            <a:chOff x="-237420" y="0"/>
            <a:chExt cx="3627898" cy="5156031"/>
          </a:xfrm>
        </p:grpSpPr>
        <p:grpSp>
          <p:nvGrpSpPr>
            <p:cNvPr id="363" name="Group 72"/>
            <p:cNvGrpSpPr>
              <a:grpSpLocks noChangeAspect="1"/>
            </p:cNvGrpSpPr>
            <p:nvPr/>
          </p:nvGrpSpPr>
          <p:grpSpPr>
            <a:xfrm>
              <a:off x="0" y="0"/>
              <a:ext cx="3268510" cy="4497559"/>
              <a:chOff x="0" y="0"/>
              <a:chExt cx="1854200" cy="2551430"/>
            </a:xfrm>
          </p:grpSpPr>
          <p:sp>
            <p:nvSpPr>
              <p:cNvPr id="365" name="Freeform 73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66" name="Freeform 74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67" name="Freeform 75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68" name="Freeform 76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7791"/>
                </a:stretch>
              </a:blipFill>
            </p:spPr>
          </p:sp>
          <p:sp>
            <p:nvSpPr>
              <p:cNvPr id="369" name="Freeform 77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364" name="TextBox 79"/>
            <p:cNvSpPr txBox="1"/>
            <p:nvPr/>
          </p:nvSpPr>
          <p:spPr>
            <a:xfrm>
              <a:off x="-237420" y="4507169"/>
              <a:ext cx="3627898" cy="648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52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Мачульский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Р.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sp>
        <p:nvSpPr>
          <p:cNvPr id="370" name="Freeform 24"/>
          <p:cNvSpPr/>
          <p:nvPr/>
        </p:nvSpPr>
        <p:spPr>
          <a:xfrm>
            <a:off x="5385756" y="9088455"/>
            <a:ext cx="2364288" cy="409290"/>
          </a:xfrm>
          <a:custGeom>
            <a:avLst/>
            <a:gdLst/>
            <a:ahLst/>
            <a:cxnLst/>
            <a:rect l="l" t="t" r="r" b="b"/>
            <a:pathLst>
              <a:path w="3516335" h="709660">
                <a:moveTo>
                  <a:pt x="0" y="0"/>
                </a:moveTo>
                <a:lnTo>
                  <a:pt x="3516335" y="0"/>
                </a:lnTo>
                <a:lnTo>
                  <a:pt x="3516335" y="709660"/>
                </a:lnTo>
                <a:lnTo>
                  <a:pt x="0" y="709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71" name="Группа 370"/>
          <p:cNvGrpSpPr/>
          <p:nvPr/>
        </p:nvGrpSpPr>
        <p:grpSpPr>
          <a:xfrm>
            <a:off x="8009942" y="6481824"/>
            <a:ext cx="2345486" cy="3018594"/>
            <a:chOff x="4347353" y="5397652"/>
            <a:chExt cx="1778447" cy="2619944"/>
          </a:xfrm>
        </p:grpSpPr>
        <p:grpSp>
          <p:nvGrpSpPr>
            <p:cNvPr id="372" name="Group 106"/>
            <p:cNvGrpSpPr/>
            <p:nvPr/>
          </p:nvGrpSpPr>
          <p:grpSpPr>
            <a:xfrm>
              <a:off x="4372907" y="5397652"/>
              <a:ext cx="1752893" cy="2578172"/>
              <a:chOff x="-113741" y="0"/>
              <a:chExt cx="3505786" cy="5156346"/>
            </a:xfrm>
          </p:grpSpPr>
          <p:grpSp>
            <p:nvGrpSpPr>
              <p:cNvPr id="374" name="Group 107"/>
              <p:cNvGrpSpPr>
                <a:grpSpLocks noChangeAspect="1"/>
              </p:cNvGrpSpPr>
              <p:nvPr/>
            </p:nvGrpSpPr>
            <p:grpSpPr>
              <a:xfrm>
                <a:off x="0" y="0"/>
                <a:ext cx="3268151" cy="4497065"/>
                <a:chOff x="0" y="0"/>
                <a:chExt cx="1854200" cy="2551430"/>
              </a:xfrm>
            </p:grpSpPr>
            <p:sp>
              <p:nvSpPr>
                <p:cNvPr id="376" name="Freeform 108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377" name="Freeform 109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378" name="Freeform 110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379" name="Freeform 111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7"/>
                  <a:stretch>
                    <a:fillRect l="-4680" r="-4680"/>
                  </a:stretch>
                </a:blipFill>
              </p:spPr>
            </p:sp>
            <p:sp>
              <p:nvSpPr>
                <p:cNvPr id="380" name="Freeform 112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375" name="TextBox 114"/>
              <p:cNvSpPr txBox="1"/>
              <p:nvPr/>
            </p:nvSpPr>
            <p:spPr>
              <a:xfrm>
                <a:off x="-113741" y="4506740"/>
                <a:ext cx="3505786" cy="6496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54"/>
                  </a:lnSpc>
                </a:pPr>
                <a:r>
                  <a:rPr lang="en-US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Якубовский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И.</a:t>
                </a: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И.</a:t>
                </a:r>
              </a:p>
            </p:txBody>
          </p:sp>
        </p:grpSp>
        <p:sp>
          <p:nvSpPr>
            <p:cNvPr id="373" name="Freeform 24"/>
            <p:cNvSpPr/>
            <p:nvPr/>
          </p:nvSpPr>
          <p:spPr>
            <a:xfrm>
              <a:off x="4347353" y="766276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1" name="Group 8"/>
          <p:cNvGrpSpPr/>
          <p:nvPr/>
        </p:nvGrpSpPr>
        <p:grpSpPr>
          <a:xfrm>
            <a:off x="151277" y="2568691"/>
            <a:ext cx="2257780" cy="3181736"/>
            <a:chOff x="0" y="0"/>
            <a:chExt cx="3466116" cy="5385087"/>
          </a:xfrm>
        </p:grpSpPr>
        <p:grpSp>
          <p:nvGrpSpPr>
            <p:cNvPr id="382" name="Group 9"/>
            <p:cNvGrpSpPr>
              <a:grpSpLocks noChangeAspect="1"/>
            </p:cNvGrpSpPr>
            <p:nvPr/>
          </p:nvGrpSpPr>
          <p:grpSpPr>
            <a:xfrm>
              <a:off x="0" y="0"/>
              <a:ext cx="3466116" cy="4769471"/>
              <a:chOff x="0" y="0"/>
              <a:chExt cx="1854200" cy="2551430"/>
            </a:xfrm>
          </p:grpSpPr>
          <p:sp>
            <p:nvSpPr>
              <p:cNvPr id="386" name="Freeform 10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87" name="Freeform 11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88" name="Freeform 12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89" name="Freeform 13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  <p:sp>
            <p:nvSpPr>
              <p:cNvPr id="390" name="Freeform 14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id="391" name="Freeform 13"/>
              <p:cNvSpPr/>
              <p:nvPr/>
            </p:nvSpPr>
            <p:spPr>
              <a:xfrm>
                <a:off x="122874" y="52024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</p:grpSp>
        <p:sp>
          <p:nvSpPr>
            <p:cNvPr id="383" name="Freeform 15"/>
            <p:cNvSpPr/>
            <p:nvPr/>
          </p:nvSpPr>
          <p:spPr>
            <a:xfrm>
              <a:off x="134320" y="4746548"/>
              <a:ext cx="3163939" cy="638539"/>
            </a:xfrm>
            <a:custGeom>
              <a:avLst/>
              <a:gdLst/>
              <a:ahLst/>
              <a:cxnLst/>
              <a:rect l="l" t="t" r="r" b="b"/>
              <a:pathLst>
                <a:path w="3163939" h="638540">
                  <a:moveTo>
                    <a:pt x="0" y="0"/>
                  </a:moveTo>
                  <a:lnTo>
                    <a:pt x="3163939" y="0"/>
                  </a:lnTo>
                  <a:lnTo>
                    <a:pt x="3163939" y="638540"/>
                  </a:lnTo>
                  <a:lnTo>
                    <a:pt x="0" y="63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4" name="TextBox 16"/>
            <p:cNvSpPr txBox="1"/>
            <p:nvPr/>
          </p:nvSpPr>
          <p:spPr>
            <a:xfrm>
              <a:off x="86433" y="4641199"/>
              <a:ext cx="3197826" cy="722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Бельский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И.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А.</a:t>
              </a:r>
            </a:p>
          </p:txBody>
        </p:sp>
        <p:sp>
          <p:nvSpPr>
            <p:cNvPr id="385" name="TextBox 16"/>
            <p:cNvSpPr txBox="1"/>
            <p:nvPr/>
          </p:nvSpPr>
          <p:spPr>
            <a:xfrm>
              <a:off x="150500" y="4672506"/>
              <a:ext cx="3134466" cy="634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endPara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grpSp>
        <p:nvGrpSpPr>
          <p:cNvPr id="392" name="Group 26"/>
          <p:cNvGrpSpPr/>
          <p:nvPr/>
        </p:nvGrpSpPr>
        <p:grpSpPr>
          <a:xfrm>
            <a:off x="2794805" y="2612447"/>
            <a:ext cx="2264328" cy="3148902"/>
            <a:chOff x="0" y="0"/>
            <a:chExt cx="3703933" cy="5759960"/>
          </a:xfrm>
        </p:grpSpPr>
        <p:grpSp>
          <p:nvGrpSpPr>
            <p:cNvPr id="393" name="Group 27"/>
            <p:cNvGrpSpPr>
              <a:grpSpLocks noChangeAspect="1"/>
            </p:cNvGrpSpPr>
            <p:nvPr/>
          </p:nvGrpSpPr>
          <p:grpSpPr>
            <a:xfrm>
              <a:off x="0" y="0"/>
              <a:ext cx="3703933" cy="5096714"/>
              <a:chOff x="0" y="0"/>
              <a:chExt cx="1854200" cy="2551430"/>
            </a:xfrm>
          </p:grpSpPr>
          <p:sp>
            <p:nvSpPr>
              <p:cNvPr id="396" name="Freeform 28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397" name="Freeform 29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398" name="Freeform 30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99" name="Freeform 31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598" r="-598"/>
                </a:stretch>
              </a:blipFill>
            </p:spPr>
          </p:sp>
          <p:sp>
            <p:nvSpPr>
              <p:cNvPr id="400" name="Freeform 32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394" name="Freeform 33"/>
            <p:cNvSpPr/>
            <p:nvPr/>
          </p:nvSpPr>
          <p:spPr>
            <a:xfrm>
              <a:off x="156934" y="5096714"/>
              <a:ext cx="3286355" cy="663246"/>
            </a:xfrm>
            <a:custGeom>
              <a:avLst/>
              <a:gdLst/>
              <a:ahLst/>
              <a:cxnLst/>
              <a:rect l="l" t="t" r="r" b="b"/>
              <a:pathLst>
                <a:path w="3286355" h="663246">
                  <a:moveTo>
                    <a:pt x="0" y="0"/>
                  </a:moveTo>
                  <a:lnTo>
                    <a:pt x="3286356" y="0"/>
                  </a:lnTo>
                  <a:lnTo>
                    <a:pt x="3286356" y="663246"/>
                  </a:lnTo>
                  <a:lnTo>
                    <a:pt x="0" y="66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5" name="TextBox 34"/>
            <p:cNvSpPr txBox="1"/>
            <p:nvPr/>
          </p:nvSpPr>
          <p:spPr>
            <a:xfrm>
              <a:off x="156553" y="4957992"/>
              <a:ext cx="3246557" cy="7758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1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Бурдейный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А.</a:t>
              </a: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401" name="Группа 400"/>
          <p:cNvGrpSpPr/>
          <p:nvPr/>
        </p:nvGrpSpPr>
        <p:grpSpPr>
          <a:xfrm>
            <a:off x="15984479" y="2717785"/>
            <a:ext cx="2162164" cy="3097738"/>
            <a:chOff x="9884737" y="1238519"/>
            <a:chExt cx="1798320" cy="2821766"/>
          </a:xfrm>
        </p:grpSpPr>
        <p:pic>
          <p:nvPicPr>
            <p:cNvPr id="402" name="Рисунок 401"/>
            <p:cNvPicPr>
              <a:picLocks noChangeAspect="1"/>
            </p:cNvPicPr>
            <p:nvPr/>
          </p:nvPicPr>
          <p:blipFill rotWithShape="1">
            <a:blip r:embed="rId20"/>
            <a:srcRect l="3179" t="1055" r="2365" b="12427"/>
            <a:stretch/>
          </p:blipFill>
          <p:spPr>
            <a:xfrm>
              <a:off x="9884737" y="1238519"/>
              <a:ext cx="1798320" cy="2491740"/>
            </a:xfrm>
            <a:prstGeom prst="rect">
              <a:avLst/>
            </a:prstGeom>
          </p:spPr>
        </p:pic>
        <p:grpSp>
          <p:nvGrpSpPr>
            <p:cNvPr id="403" name="Группа 402"/>
            <p:cNvGrpSpPr/>
            <p:nvPr/>
          </p:nvGrpSpPr>
          <p:grpSpPr>
            <a:xfrm>
              <a:off x="10012509" y="3614861"/>
              <a:ext cx="1542775" cy="445424"/>
              <a:chOff x="11941434" y="3215993"/>
              <a:chExt cx="1542775" cy="445424"/>
            </a:xfrm>
          </p:grpSpPr>
          <p:sp>
            <p:nvSpPr>
              <p:cNvPr id="404" name="Freeform 42"/>
              <p:cNvSpPr/>
              <p:nvPr/>
            </p:nvSpPr>
            <p:spPr>
              <a:xfrm>
                <a:off x="11941434" y="3314313"/>
                <a:ext cx="1542775" cy="332048"/>
              </a:xfrm>
              <a:custGeom>
                <a:avLst/>
                <a:gdLst/>
                <a:ahLst/>
                <a:cxnLst/>
                <a:rect l="l" t="t" r="r" b="b"/>
                <a:pathLst>
                  <a:path w="3085550" h="622720">
                    <a:moveTo>
                      <a:pt x="0" y="0"/>
                    </a:moveTo>
                    <a:lnTo>
                      <a:pt x="3085550" y="0"/>
                    </a:lnTo>
                    <a:lnTo>
                      <a:pt x="3085550" y="622720"/>
                    </a:lnTo>
                    <a:lnTo>
                      <a:pt x="0" y="6227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05" name="Прямоугольник 404"/>
              <p:cNvSpPr/>
              <p:nvPr/>
            </p:nvSpPr>
            <p:spPr>
              <a:xfrm>
                <a:off x="12136095" y="3215993"/>
                <a:ext cx="1126321" cy="44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194"/>
                  </a:lnSpc>
                </a:pPr>
                <a:r>
                  <a:rPr 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Жуков Г. К.</a:t>
                </a:r>
                <a:endParaRPr lang="en-US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endParaRPr>
              </a:p>
            </p:txBody>
          </p:sp>
        </p:grpSp>
      </p:grpSp>
      <p:grpSp>
        <p:nvGrpSpPr>
          <p:cNvPr id="406" name="Группа 405"/>
          <p:cNvGrpSpPr/>
          <p:nvPr/>
        </p:nvGrpSpPr>
        <p:grpSpPr>
          <a:xfrm>
            <a:off x="15924957" y="6434017"/>
            <a:ext cx="2211852" cy="3018702"/>
            <a:chOff x="11972543" y="3700271"/>
            <a:chExt cx="1804417" cy="2860163"/>
          </a:xfrm>
        </p:grpSpPr>
        <p:pic>
          <p:nvPicPr>
            <p:cNvPr id="407" name="Рисунок 406"/>
            <p:cNvPicPr>
              <a:picLocks noChangeAspect="1"/>
            </p:cNvPicPr>
            <p:nvPr/>
          </p:nvPicPr>
          <p:blipFill rotWithShape="1">
            <a:blip r:embed="rId21"/>
            <a:srcRect l="3458" t="1527" r="5852" b="12960"/>
            <a:stretch/>
          </p:blipFill>
          <p:spPr>
            <a:xfrm>
              <a:off x="11972543" y="3700271"/>
              <a:ext cx="1804417" cy="2462785"/>
            </a:xfrm>
            <a:prstGeom prst="rect">
              <a:avLst/>
            </a:prstGeom>
          </p:spPr>
        </p:pic>
        <p:sp>
          <p:nvSpPr>
            <p:cNvPr id="408" name="Freeform 24"/>
            <p:cNvSpPr/>
            <p:nvPr/>
          </p:nvSpPr>
          <p:spPr>
            <a:xfrm>
              <a:off x="11997635" y="6173148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9" name="Прямоугольник 408"/>
            <p:cNvSpPr/>
            <p:nvPr/>
          </p:nvSpPr>
          <p:spPr>
            <a:xfrm>
              <a:off x="12045818" y="6085309"/>
              <a:ext cx="1677511" cy="47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ru-RU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Тимошенко С. К.</a:t>
              </a:r>
              <a:endPara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pic>
        <p:nvPicPr>
          <p:cNvPr id="410" name="Рисунок 40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214" y="-481906"/>
            <a:ext cx="19120717" cy="11272632"/>
          </a:xfrm>
          <a:prstGeom prst="rect">
            <a:avLst/>
          </a:prstGeom>
        </p:spPr>
      </p:pic>
      <p:pic>
        <p:nvPicPr>
          <p:cNvPr id="413" name="Рисунок 4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5" y="279118"/>
            <a:ext cx="11190842" cy="2303653"/>
          </a:xfrm>
          <a:prstGeom prst="rect">
            <a:avLst/>
          </a:prstGeom>
        </p:spPr>
      </p:pic>
      <p:grpSp>
        <p:nvGrpSpPr>
          <p:cNvPr id="415" name="Group 17"/>
          <p:cNvGrpSpPr/>
          <p:nvPr/>
        </p:nvGrpSpPr>
        <p:grpSpPr>
          <a:xfrm>
            <a:off x="5442476" y="2691782"/>
            <a:ext cx="2513375" cy="3069498"/>
            <a:chOff x="0" y="0"/>
            <a:chExt cx="3852169" cy="6010350"/>
          </a:xfrm>
        </p:grpSpPr>
        <p:grpSp>
          <p:nvGrpSpPr>
            <p:cNvPr id="416" name="Group 18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419" name="Freeform 1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20" name="Freeform 2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21" name="Freeform 2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22" name="Freeform 2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219" r="-7219"/>
                </a:stretch>
              </a:blipFill>
            </p:spPr>
          </p:sp>
          <p:sp>
            <p:nvSpPr>
              <p:cNvPr id="423" name="Freeform 2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17" name="Freeform 24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8" name="TextBox 25"/>
            <p:cNvSpPr txBox="1"/>
            <p:nvPr/>
          </p:nvSpPr>
          <p:spPr>
            <a:xfrm>
              <a:off x="167921" y="5121342"/>
              <a:ext cx="3516332" cy="783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Бирюзов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424" name="Group 35"/>
          <p:cNvGrpSpPr/>
          <p:nvPr/>
        </p:nvGrpSpPr>
        <p:grpSpPr>
          <a:xfrm>
            <a:off x="13434454" y="2712272"/>
            <a:ext cx="2164658" cy="3048915"/>
            <a:chOff x="0" y="0"/>
            <a:chExt cx="3477613" cy="5449387"/>
          </a:xfrm>
        </p:grpSpPr>
        <p:grpSp>
          <p:nvGrpSpPr>
            <p:cNvPr id="425" name="Group 36"/>
            <p:cNvGrpSpPr>
              <a:grpSpLocks noChangeAspect="1"/>
            </p:cNvGrpSpPr>
            <p:nvPr/>
          </p:nvGrpSpPr>
          <p:grpSpPr>
            <a:xfrm>
              <a:off x="0" y="0"/>
              <a:ext cx="3477613" cy="4785291"/>
              <a:chOff x="0" y="0"/>
              <a:chExt cx="1854200" cy="2551430"/>
            </a:xfrm>
          </p:grpSpPr>
          <p:sp>
            <p:nvSpPr>
              <p:cNvPr id="428" name="Freeform 37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29" name="Freeform 38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30" name="Freeform 39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31" name="Freeform 40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301" r="-3301"/>
                </a:stretch>
              </a:blipFill>
            </p:spPr>
          </p:sp>
          <p:sp>
            <p:nvSpPr>
              <p:cNvPr id="432" name="Freeform 41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26" name="Freeform 42"/>
            <p:cNvSpPr/>
            <p:nvPr/>
          </p:nvSpPr>
          <p:spPr>
            <a:xfrm>
              <a:off x="294692" y="4785291"/>
              <a:ext cx="3085549" cy="664096"/>
            </a:xfrm>
            <a:custGeom>
              <a:avLst/>
              <a:gdLst/>
              <a:ahLst/>
              <a:cxnLst/>
              <a:rect l="l" t="t" r="r" b="b"/>
              <a:pathLst>
                <a:path w="3085550" h="622720">
                  <a:moveTo>
                    <a:pt x="0" y="0"/>
                  </a:moveTo>
                  <a:lnTo>
                    <a:pt x="3085550" y="0"/>
                  </a:lnTo>
                  <a:lnTo>
                    <a:pt x="3085550" y="622720"/>
                  </a:lnTo>
                  <a:lnTo>
                    <a:pt x="0" y="622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7" name="TextBox 43"/>
            <p:cNvSpPr txBox="1"/>
            <p:nvPr/>
          </p:nvSpPr>
          <p:spPr>
            <a:xfrm>
              <a:off x="294693" y="4668087"/>
              <a:ext cx="3085551" cy="6468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94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Глаголев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grpSp>
        <p:nvGrpSpPr>
          <p:cNvPr id="433" name="Group 44"/>
          <p:cNvGrpSpPr/>
          <p:nvPr/>
        </p:nvGrpSpPr>
        <p:grpSpPr>
          <a:xfrm>
            <a:off x="10886926" y="2725089"/>
            <a:ext cx="2164658" cy="3036040"/>
            <a:chOff x="0" y="0"/>
            <a:chExt cx="3691688" cy="5759960"/>
          </a:xfrm>
        </p:grpSpPr>
        <p:grpSp>
          <p:nvGrpSpPr>
            <p:cNvPr id="434" name="Group 45"/>
            <p:cNvGrpSpPr>
              <a:grpSpLocks noChangeAspect="1"/>
            </p:cNvGrpSpPr>
            <p:nvPr/>
          </p:nvGrpSpPr>
          <p:grpSpPr>
            <a:xfrm>
              <a:off x="0" y="0"/>
              <a:ext cx="3691688" cy="5079864"/>
              <a:chOff x="0" y="0"/>
              <a:chExt cx="1854200" cy="2551430"/>
            </a:xfrm>
          </p:grpSpPr>
          <p:sp>
            <p:nvSpPr>
              <p:cNvPr id="437" name="Freeform 46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38" name="Freeform 47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39" name="Freeform 48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40" name="Freeform 49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356" r="-5356"/>
                </a:stretch>
              </a:blipFill>
            </p:spPr>
          </p:sp>
          <p:sp>
            <p:nvSpPr>
              <p:cNvPr id="441" name="Freeform 50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35" name="Freeform 51"/>
            <p:cNvSpPr/>
            <p:nvPr/>
          </p:nvSpPr>
          <p:spPr>
            <a:xfrm>
              <a:off x="160921" y="5079864"/>
              <a:ext cx="3369845" cy="680096"/>
            </a:xfrm>
            <a:custGeom>
              <a:avLst/>
              <a:gdLst/>
              <a:ahLst/>
              <a:cxnLst/>
              <a:rect l="l" t="t" r="r" b="b"/>
              <a:pathLst>
                <a:path w="3369845" h="680096">
                  <a:moveTo>
                    <a:pt x="0" y="0"/>
                  </a:moveTo>
                  <a:lnTo>
                    <a:pt x="3369846" y="0"/>
                  </a:lnTo>
                  <a:lnTo>
                    <a:pt x="3369846" y="680096"/>
                  </a:lnTo>
                  <a:lnTo>
                    <a:pt x="0" y="68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6" name="TextBox 52"/>
            <p:cNvSpPr txBox="1"/>
            <p:nvPr/>
          </p:nvSpPr>
          <p:spPr>
            <a:xfrm>
              <a:off x="144844" y="4921789"/>
              <a:ext cx="3369845" cy="74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88"/>
                </a:lnSpc>
              </a:pP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Колесников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П.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442" name="Group 53"/>
          <p:cNvGrpSpPr/>
          <p:nvPr/>
        </p:nvGrpSpPr>
        <p:grpSpPr>
          <a:xfrm>
            <a:off x="8339398" y="2712271"/>
            <a:ext cx="2164658" cy="3048915"/>
            <a:chOff x="0" y="0"/>
            <a:chExt cx="3852169" cy="6010350"/>
          </a:xfrm>
        </p:grpSpPr>
        <p:grpSp>
          <p:nvGrpSpPr>
            <p:cNvPr id="443" name="Group 54"/>
            <p:cNvGrpSpPr>
              <a:grpSpLocks noChangeAspect="1"/>
            </p:cNvGrpSpPr>
            <p:nvPr/>
          </p:nvGrpSpPr>
          <p:grpSpPr>
            <a:xfrm>
              <a:off x="0" y="0"/>
              <a:ext cx="3852169" cy="5300690"/>
              <a:chOff x="0" y="0"/>
              <a:chExt cx="1854200" cy="2551430"/>
            </a:xfrm>
          </p:grpSpPr>
          <p:sp>
            <p:nvSpPr>
              <p:cNvPr id="446" name="Freeform 55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47" name="Freeform 56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48" name="Freeform 57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49" name="Freeform 58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2113" r="-2113"/>
                </a:stretch>
              </a:blipFill>
            </p:spPr>
          </p:sp>
          <p:sp>
            <p:nvSpPr>
              <p:cNvPr id="450" name="Freeform 59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44" name="Freeform 60"/>
            <p:cNvSpPr/>
            <p:nvPr/>
          </p:nvSpPr>
          <p:spPr>
            <a:xfrm>
              <a:off x="167917" y="5300690"/>
              <a:ext cx="3516335" cy="70966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5" name="TextBox 61"/>
            <p:cNvSpPr txBox="1"/>
            <p:nvPr/>
          </p:nvSpPr>
          <p:spPr>
            <a:xfrm>
              <a:off x="184695" y="5141573"/>
              <a:ext cx="3499557" cy="7892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Лобанок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В.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Е.</a:t>
              </a:r>
            </a:p>
          </p:txBody>
        </p:sp>
      </p:grpSp>
      <p:grpSp>
        <p:nvGrpSpPr>
          <p:cNvPr id="451" name="Group 62"/>
          <p:cNvGrpSpPr/>
          <p:nvPr/>
        </p:nvGrpSpPr>
        <p:grpSpPr>
          <a:xfrm>
            <a:off x="139065" y="6541818"/>
            <a:ext cx="2427917" cy="2897210"/>
            <a:chOff x="0" y="0"/>
            <a:chExt cx="3518405" cy="5461004"/>
          </a:xfrm>
        </p:grpSpPr>
        <p:grpSp>
          <p:nvGrpSpPr>
            <p:cNvPr id="452" name="Group 63"/>
            <p:cNvGrpSpPr>
              <a:grpSpLocks noChangeAspect="1"/>
            </p:cNvGrpSpPr>
            <p:nvPr/>
          </p:nvGrpSpPr>
          <p:grpSpPr>
            <a:xfrm>
              <a:off x="0" y="0"/>
              <a:ext cx="3518405" cy="4841422"/>
              <a:chOff x="0" y="0"/>
              <a:chExt cx="1854200" cy="2551430"/>
            </a:xfrm>
          </p:grpSpPr>
          <p:sp>
            <p:nvSpPr>
              <p:cNvPr id="455" name="Freeform 64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56" name="Freeform 65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57" name="Freeform 66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58" name="Freeform 67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6158" r="-6158"/>
                </a:stretch>
              </a:blipFill>
            </p:spPr>
          </p:sp>
          <p:sp>
            <p:nvSpPr>
              <p:cNvPr id="459" name="Freeform 68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53" name="Freeform 69"/>
            <p:cNvSpPr/>
            <p:nvPr/>
          </p:nvSpPr>
          <p:spPr>
            <a:xfrm>
              <a:off x="146603" y="4841422"/>
              <a:ext cx="3070002" cy="619582"/>
            </a:xfrm>
            <a:custGeom>
              <a:avLst/>
              <a:gdLst/>
              <a:ahLst/>
              <a:cxnLst/>
              <a:rect l="l" t="t" r="r" b="b"/>
              <a:pathLst>
                <a:path w="3070002" h="619582">
                  <a:moveTo>
                    <a:pt x="0" y="0"/>
                  </a:moveTo>
                  <a:lnTo>
                    <a:pt x="3070002" y="0"/>
                  </a:lnTo>
                  <a:lnTo>
                    <a:pt x="3070002" y="619582"/>
                  </a:lnTo>
                  <a:lnTo>
                    <a:pt x="0" y="61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4" name="TextBox 70"/>
            <p:cNvSpPr txBox="1"/>
            <p:nvPr/>
          </p:nvSpPr>
          <p:spPr>
            <a:xfrm>
              <a:off x="210336" y="4708313"/>
              <a:ext cx="3065514" cy="682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7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Мазуров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К.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Т.</a:t>
              </a:r>
            </a:p>
          </p:txBody>
        </p:sp>
      </p:grpSp>
      <p:grpSp>
        <p:nvGrpSpPr>
          <p:cNvPr id="460" name="Группа 459"/>
          <p:cNvGrpSpPr/>
          <p:nvPr/>
        </p:nvGrpSpPr>
        <p:grpSpPr>
          <a:xfrm>
            <a:off x="13189698" y="6494774"/>
            <a:ext cx="2495995" cy="2944470"/>
            <a:chOff x="7778531" y="6117056"/>
            <a:chExt cx="1782167" cy="2810970"/>
          </a:xfrm>
        </p:grpSpPr>
        <p:sp>
          <p:nvSpPr>
            <p:cNvPr id="461" name="Freeform 24"/>
            <p:cNvSpPr/>
            <p:nvPr/>
          </p:nvSpPr>
          <p:spPr>
            <a:xfrm>
              <a:off x="7802531" y="857319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62" name="Group 80"/>
            <p:cNvGrpSpPr/>
            <p:nvPr/>
          </p:nvGrpSpPr>
          <p:grpSpPr>
            <a:xfrm>
              <a:off x="7778531" y="6117056"/>
              <a:ext cx="1764968" cy="2761210"/>
              <a:chOff x="0" y="0"/>
              <a:chExt cx="3529937" cy="5397876"/>
            </a:xfrm>
          </p:grpSpPr>
          <p:grpSp>
            <p:nvGrpSpPr>
              <p:cNvPr id="463" name="Group 81"/>
              <p:cNvGrpSpPr>
                <a:grpSpLocks noChangeAspect="1"/>
              </p:cNvGrpSpPr>
              <p:nvPr/>
            </p:nvGrpSpPr>
            <p:grpSpPr>
              <a:xfrm>
                <a:off x="0" y="0"/>
                <a:ext cx="3506011" cy="4824367"/>
                <a:chOff x="0" y="0"/>
                <a:chExt cx="1854200" cy="2551430"/>
              </a:xfrm>
            </p:grpSpPr>
            <p:sp>
              <p:nvSpPr>
                <p:cNvPr id="465" name="Freeform 82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466" name="Freeform 83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467" name="Freeform 84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468" name="Freeform 85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l="-52" r="-52"/>
                  </a:stretch>
                </a:blipFill>
              </p:spPr>
            </p:sp>
            <p:sp>
              <p:nvSpPr>
                <p:cNvPr id="469" name="Freeform 86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464" name="TextBox 88"/>
              <p:cNvSpPr txBox="1"/>
              <p:nvPr/>
            </p:nvSpPr>
            <p:spPr>
              <a:xfrm>
                <a:off x="26301" y="4704537"/>
                <a:ext cx="3503636" cy="6933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266"/>
                  </a:lnSpc>
                </a:pPr>
                <a:r>
                  <a:rPr lang="ru-RU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 err="1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Ольшевский</a:t>
                </a:r>
                <a:r>
                  <a:rPr lang="en-US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Н.</a:t>
                </a:r>
                <a:r>
                  <a:rPr lang="ru-RU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М.</a:t>
                </a:r>
              </a:p>
            </p:txBody>
          </p:sp>
        </p:grpSp>
      </p:grpSp>
      <p:grpSp>
        <p:nvGrpSpPr>
          <p:cNvPr id="470" name="Группа 469"/>
          <p:cNvGrpSpPr/>
          <p:nvPr/>
        </p:nvGrpSpPr>
        <p:grpSpPr>
          <a:xfrm>
            <a:off x="10591970" y="6541817"/>
            <a:ext cx="2361056" cy="2897212"/>
            <a:chOff x="5928525" y="6119931"/>
            <a:chExt cx="1758167" cy="2649189"/>
          </a:xfrm>
        </p:grpSpPr>
        <p:sp>
          <p:nvSpPr>
            <p:cNvPr id="471" name="Freeform 24"/>
            <p:cNvSpPr/>
            <p:nvPr/>
          </p:nvSpPr>
          <p:spPr>
            <a:xfrm>
              <a:off x="5928525" y="8414290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72" name="Группа 471"/>
            <p:cNvGrpSpPr/>
            <p:nvPr/>
          </p:nvGrpSpPr>
          <p:grpSpPr>
            <a:xfrm>
              <a:off x="5952981" y="6119931"/>
              <a:ext cx="1732511" cy="2590990"/>
              <a:chOff x="8262383" y="4317041"/>
              <a:chExt cx="1732511" cy="2590990"/>
            </a:xfrm>
          </p:grpSpPr>
          <p:grpSp>
            <p:nvGrpSpPr>
              <p:cNvPr id="473" name="Group 89"/>
              <p:cNvGrpSpPr>
                <a:grpSpLocks noChangeAspect="1"/>
              </p:cNvGrpSpPr>
              <p:nvPr/>
            </p:nvGrpSpPr>
            <p:grpSpPr>
              <a:xfrm>
                <a:off x="8293944" y="4317041"/>
                <a:ext cx="1628498" cy="2240857"/>
                <a:chOff x="0" y="0"/>
                <a:chExt cx="1854200" cy="2551430"/>
              </a:xfrm>
            </p:grpSpPr>
            <p:sp>
              <p:nvSpPr>
                <p:cNvPr id="475" name="Freeform 90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476" name="Freeform 91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477" name="Freeform 92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478" name="Freeform 93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 l="-837" r="-837"/>
                  </a:stretch>
                </a:blipFill>
              </p:spPr>
            </p:sp>
            <p:sp>
              <p:nvSpPr>
                <p:cNvPr id="479" name="Freeform 94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474" name="TextBox 96"/>
              <p:cNvSpPr txBox="1"/>
              <p:nvPr/>
            </p:nvSpPr>
            <p:spPr>
              <a:xfrm>
                <a:off x="8262383" y="6594707"/>
                <a:ext cx="1732511" cy="3133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033"/>
                  </a:lnSpc>
                </a:pPr>
                <a:r>
                  <a:rPr lang="en-US" b="1" dirty="0" err="1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Скрыганов</a:t>
                </a:r>
                <a:r>
                  <a:rPr lang="en-US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В.</a:t>
                </a:r>
                <a:r>
                  <a:rPr lang="ru-RU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В.</a:t>
                </a:r>
              </a:p>
            </p:txBody>
          </p:sp>
        </p:grpSp>
      </p:grpSp>
      <p:grpSp>
        <p:nvGrpSpPr>
          <p:cNvPr id="480" name="Group 97"/>
          <p:cNvGrpSpPr/>
          <p:nvPr/>
        </p:nvGrpSpPr>
        <p:grpSpPr>
          <a:xfrm>
            <a:off x="2803886" y="6541834"/>
            <a:ext cx="2278951" cy="2897212"/>
            <a:chOff x="0" y="0"/>
            <a:chExt cx="3217655" cy="4994750"/>
          </a:xfrm>
        </p:grpSpPr>
        <p:grpSp>
          <p:nvGrpSpPr>
            <p:cNvPr id="481" name="Group 98"/>
            <p:cNvGrpSpPr>
              <a:grpSpLocks noChangeAspect="1"/>
            </p:cNvGrpSpPr>
            <p:nvPr/>
          </p:nvGrpSpPr>
          <p:grpSpPr>
            <a:xfrm>
              <a:off x="0" y="0"/>
              <a:ext cx="3217655" cy="4427581"/>
              <a:chOff x="0" y="0"/>
              <a:chExt cx="1854200" cy="2551430"/>
            </a:xfrm>
          </p:grpSpPr>
          <p:sp>
            <p:nvSpPr>
              <p:cNvPr id="484" name="Freeform 99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85" name="Freeform 100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86" name="Freeform 101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87" name="Freeform 102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4798" r="-4798"/>
                </a:stretch>
              </a:blipFill>
            </p:spPr>
          </p:sp>
          <p:sp>
            <p:nvSpPr>
              <p:cNvPr id="488" name="Freeform 103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82" name="Freeform 104"/>
            <p:cNvSpPr/>
            <p:nvPr/>
          </p:nvSpPr>
          <p:spPr>
            <a:xfrm>
              <a:off x="134201" y="4427581"/>
              <a:ext cx="2810297" cy="567169"/>
            </a:xfrm>
            <a:custGeom>
              <a:avLst/>
              <a:gdLst/>
              <a:ahLst/>
              <a:cxnLst/>
              <a:rect l="l" t="t" r="r" b="b"/>
              <a:pathLst>
                <a:path w="2810297" h="567169">
                  <a:moveTo>
                    <a:pt x="0" y="0"/>
                  </a:moveTo>
                  <a:lnTo>
                    <a:pt x="2810297" y="0"/>
                  </a:lnTo>
                  <a:lnTo>
                    <a:pt x="2810297" y="567169"/>
                  </a:lnTo>
                  <a:lnTo>
                    <a:pt x="0" y="56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3" name="TextBox 105"/>
            <p:cNvSpPr txBox="1"/>
            <p:nvPr/>
          </p:nvSpPr>
          <p:spPr>
            <a:xfrm>
              <a:off x="161817" y="4385485"/>
              <a:ext cx="2810296" cy="5741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9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Чигладзе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С.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Г.</a:t>
              </a:r>
            </a:p>
          </p:txBody>
        </p:sp>
      </p:grpSp>
      <p:grpSp>
        <p:nvGrpSpPr>
          <p:cNvPr id="489" name="Group 71"/>
          <p:cNvGrpSpPr/>
          <p:nvPr/>
        </p:nvGrpSpPr>
        <p:grpSpPr>
          <a:xfrm>
            <a:off x="5319309" y="6542082"/>
            <a:ext cx="2442113" cy="2889621"/>
            <a:chOff x="-237420" y="0"/>
            <a:chExt cx="3627898" cy="5113546"/>
          </a:xfrm>
        </p:grpSpPr>
        <p:grpSp>
          <p:nvGrpSpPr>
            <p:cNvPr id="490" name="Group 72"/>
            <p:cNvGrpSpPr>
              <a:grpSpLocks noChangeAspect="1"/>
            </p:cNvGrpSpPr>
            <p:nvPr/>
          </p:nvGrpSpPr>
          <p:grpSpPr>
            <a:xfrm>
              <a:off x="0" y="0"/>
              <a:ext cx="3268510" cy="4497559"/>
              <a:chOff x="0" y="0"/>
              <a:chExt cx="1854200" cy="2551430"/>
            </a:xfrm>
          </p:grpSpPr>
          <p:sp>
            <p:nvSpPr>
              <p:cNvPr id="492" name="Freeform 73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493" name="Freeform 74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494" name="Freeform 75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495" name="Freeform 76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7791"/>
                </a:stretch>
              </a:blipFill>
            </p:spPr>
          </p:sp>
          <p:sp>
            <p:nvSpPr>
              <p:cNvPr id="496" name="Freeform 77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491" name="TextBox 79"/>
            <p:cNvSpPr txBox="1"/>
            <p:nvPr/>
          </p:nvSpPr>
          <p:spPr>
            <a:xfrm>
              <a:off x="-237420" y="4507170"/>
              <a:ext cx="3627898" cy="606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52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Мачульский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Р.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Н.</a:t>
              </a:r>
            </a:p>
          </p:txBody>
        </p:sp>
      </p:grpSp>
      <p:sp>
        <p:nvSpPr>
          <p:cNvPr id="497" name="Freeform 24"/>
          <p:cNvSpPr/>
          <p:nvPr/>
        </p:nvSpPr>
        <p:spPr>
          <a:xfrm>
            <a:off x="5383028" y="9096722"/>
            <a:ext cx="2367015" cy="401023"/>
          </a:xfrm>
          <a:custGeom>
            <a:avLst/>
            <a:gdLst/>
            <a:ahLst/>
            <a:cxnLst/>
            <a:rect l="l" t="t" r="r" b="b"/>
            <a:pathLst>
              <a:path w="3516335" h="709660">
                <a:moveTo>
                  <a:pt x="0" y="0"/>
                </a:moveTo>
                <a:lnTo>
                  <a:pt x="3516335" y="0"/>
                </a:lnTo>
                <a:lnTo>
                  <a:pt x="3516335" y="709660"/>
                </a:lnTo>
                <a:lnTo>
                  <a:pt x="0" y="709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98" name="Группа 497"/>
          <p:cNvGrpSpPr/>
          <p:nvPr/>
        </p:nvGrpSpPr>
        <p:grpSpPr>
          <a:xfrm>
            <a:off x="8007236" y="6542791"/>
            <a:ext cx="2348191" cy="2957627"/>
            <a:chOff x="4347353" y="5397652"/>
            <a:chExt cx="1778447" cy="2619944"/>
          </a:xfrm>
        </p:grpSpPr>
        <p:grpSp>
          <p:nvGrpSpPr>
            <p:cNvPr id="499" name="Group 106"/>
            <p:cNvGrpSpPr/>
            <p:nvPr/>
          </p:nvGrpSpPr>
          <p:grpSpPr>
            <a:xfrm>
              <a:off x="4372907" y="5397652"/>
              <a:ext cx="1752893" cy="2556904"/>
              <a:chOff x="-113741" y="0"/>
              <a:chExt cx="3505786" cy="5113810"/>
            </a:xfrm>
          </p:grpSpPr>
          <p:grpSp>
            <p:nvGrpSpPr>
              <p:cNvPr id="501" name="Group 107"/>
              <p:cNvGrpSpPr>
                <a:grpSpLocks noChangeAspect="1"/>
              </p:cNvGrpSpPr>
              <p:nvPr/>
            </p:nvGrpSpPr>
            <p:grpSpPr>
              <a:xfrm>
                <a:off x="0" y="0"/>
                <a:ext cx="3268151" cy="4497065"/>
                <a:chOff x="0" y="0"/>
                <a:chExt cx="1854200" cy="2551430"/>
              </a:xfrm>
            </p:grpSpPr>
            <p:sp>
              <p:nvSpPr>
                <p:cNvPr id="503" name="Freeform 108"/>
                <p:cNvSpPr/>
                <p:nvPr/>
              </p:nvSpPr>
              <p:spPr>
                <a:xfrm>
                  <a:off x="5080" y="41910"/>
                  <a:ext cx="184912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120" h="2509520">
                      <a:moveTo>
                        <a:pt x="1849120" y="2509520"/>
                      </a:moveTo>
                      <a:lnTo>
                        <a:pt x="27940" y="2509520"/>
                      </a:lnTo>
                      <a:lnTo>
                        <a:pt x="0" y="2467610"/>
                      </a:lnTo>
                      <a:lnTo>
                        <a:pt x="27940" y="0"/>
                      </a:lnTo>
                      <a:lnTo>
                        <a:pt x="184912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</p:spPr>
            </p:sp>
            <p:sp>
              <p:nvSpPr>
                <p:cNvPr id="504" name="Freeform 109"/>
                <p:cNvSpPr/>
                <p:nvPr/>
              </p:nvSpPr>
              <p:spPr>
                <a:xfrm>
                  <a:off x="19050" y="15240"/>
                  <a:ext cx="1823720" cy="252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720" h="2526030">
                      <a:moveTo>
                        <a:pt x="1823720" y="2526030"/>
                      </a:moveTo>
                      <a:lnTo>
                        <a:pt x="27940" y="2526030"/>
                      </a:lnTo>
                      <a:lnTo>
                        <a:pt x="0" y="2482850"/>
                      </a:lnTo>
                      <a:lnTo>
                        <a:pt x="27940" y="16510"/>
                      </a:lnTo>
                      <a:lnTo>
                        <a:pt x="1800860" y="0"/>
                      </a:lnTo>
                      <a:lnTo>
                        <a:pt x="1823720" y="4191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505" name="Freeform 110"/>
                <p:cNvSpPr/>
                <p:nvPr/>
              </p:nvSpPr>
              <p:spPr>
                <a:xfrm>
                  <a:off x="0" y="0"/>
                  <a:ext cx="182118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80" h="2509520">
                      <a:moveTo>
                        <a:pt x="0" y="0"/>
                      </a:moveTo>
                      <a:lnTo>
                        <a:pt x="1821180" y="0"/>
                      </a:lnTo>
                      <a:lnTo>
                        <a:pt x="182118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E9E9E9"/>
                </a:solidFill>
              </p:spPr>
            </p:sp>
            <p:sp>
              <p:nvSpPr>
                <p:cNvPr id="506" name="Freeform 111"/>
                <p:cNvSpPr/>
                <p:nvPr/>
              </p:nvSpPr>
              <p:spPr>
                <a:xfrm>
                  <a:off x="123190" y="52070"/>
                  <a:ext cx="1642110" cy="240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110" h="2405380">
                      <a:moveTo>
                        <a:pt x="0" y="0"/>
                      </a:moveTo>
                      <a:lnTo>
                        <a:pt x="1642110" y="0"/>
                      </a:lnTo>
                      <a:lnTo>
                        <a:pt x="1642110" y="2405380"/>
                      </a:lnTo>
                      <a:lnTo>
                        <a:pt x="0" y="2405380"/>
                      </a:lnTo>
                      <a:close/>
                    </a:path>
                  </a:pathLst>
                </a:custGeom>
                <a:blipFill>
                  <a:blip r:embed="rId17"/>
                  <a:stretch>
                    <a:fillRect l="-4680" r="-4680"/>
                  </a:stretch>
                </a:blipFill>
              </p:spPr>
            </p:sp>
            <p:sp>
              <p:nvSpPr>
                <p:cNvPr id="507" name="Freeform 112"/>
                <p:cNvSpPr/>
                <p:nvPr/>
              </p:nvSpPr>
              <p:spPr>
                <a:xfrm>
                  <a:off x="38100" y="0"/>
                  <a:ext cx="24130" cy="250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30" h="2509520">
                      <a:moveTo>
                        <a:pt x="0" y="0"/>
                      </a:moveTo>
                      <a:lnTo>
                        <a:pt x="24130" y="0"/>
                      </a:lnTo>
                      <a:lnTo>
                        <a:pt x="24130" y="2509520"/>
                      </a:lnTo>
                      <a:lnTo>
                        <a:pt x="0" y="250952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</p:spPr>
            </p:sp>
          </p:grpSp>
          <p:sp>
            <p:nvSpPr>
              <p:cNvPr id="502" name="TextBox 114"/>
              <p:cNvSpPr txBox="1"/>
              <p:nvPr/>
            </p:nvSpPr>
            <p:spPr>
              <a:xfrm>
                <a:off x="-113741" y="4506739"/>
                <a:ext cx="3505786" cy="60707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54"/>
                  </a:lnSpc>
                </a:pPr>
                <a:r>
                  <a:rPr lang="en-US" b="1" dirty="0" err="1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Якубовский</a:t>
                </a:r>
                <a:r>
                  <a:rPr lang="en-US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И.</a:t>
                </a:r>
                <a:r>
                  <a:rPr lang="ru-RU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 </a:t>
                </a:r>
                <a:r>
                  <a:rPr lang="en-US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И.</a:t>
                </a:r>
              </a:p>
            </p:txBody>
          </p:sp>
        </p:grpSp>
        <p:sp>
          <p:nvSpPr>
            <p:cNvPr id="500" name="Freeform 24"/>
            <p:cNvSpPr/>
            <p:nvPr/>
          </p:nvSpPr>
          <p:spPr>
            <a:xfrm>
              <a:off x="4347353" y="7662766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08" name="Group 8"/>
          <p:cNvGrpSpPr/>
          <p:nvPr/>
        </p:nvGrpSpPr>
        <p:grpSpPr>
          <a:xfrm>
            <a:off x="148672" y="2632954"/>
            <a:ext cx="2260384" cy="3128147"/>
            <a:chOff x="0" y="0"/>
            <a:chExt cx="3466116" cy="5403525"/>
          </a:xfrm>
        </p:grpSpPr>
        <p:grpSp>
          <p:nvGrpSpPr>
            <p:cNvPr id="509" name="Group 9"/>
            <p:cNvGrpSpPr>
              <a:grpSpLocks noChangeAspect="1"/>
            </p:cNvGrpSpPr>
            <p:nvPr/>
          </p:nvGrpSpPr>
          <p:grpSpPr>
            <a:xfrm>
              <a:off x="0" y="0"/>
              <a:ext cx="3466116" cy="4769471"/>
              <a:chOff x="0" y="0"/>
              <a:chExt cx="1854200" cy="2551430"/>
            </a:xfrm>
          </p:grpSpPr>
          <p:sp>
            <p:nvSpPr>
              <p:cNvPr id="513" name="Freeform 10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514" name="Freeform 11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515" name="Freeform 12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516" name="Freeform 13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  <p:sp>
            <p:nvSpPr>
              <p:cNvPr id="517" name="Freeform 14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id="518" name="Freeform 13"/>
              <p:cNvSpPr/>
              <p:nvPr/>
            </p:nvSpPr>
            <p:spPr>
              <a:xfrm>
                <a:off x="122874" y="52024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3557" r="-3557"/>
                </a:stretch>
              </a:blipFill>
            </p:spPr>
          </p:sp>
        </p:grpSp>
        <p:sp>
          <p:nvSpPr>
            <p:cNvPr id="510" name="Freeform 15"/>
            <p:cNvSpPr/>
            <p:nvPr/>
          </p:nvSpPr>
          <p:spPr>
            <a:xfrm>
              <a:off x="134320" y="4746548"/>
              <a:ext cx="3163939" cy="638539"/>
            </a:xfrm>
            <a:custGeom>
              <a:avLst/>
              <a:gdLst/>
              <a:ahLst/>
              <a:cxnLst/>
              <a:rect l="l" t="t" r="r" b="b"/>
              <a:pathLst>
                <a:path w="3163939" h="638540">
                  <a:moveTo>
                    <a:pt x="0" y="0"/>
                  </a:moveTo>
                  <a:lnTo>
                    <a:pt x="3163939" y="0"/>
                  </a:lnTo>
                  <a:lnTo>
                    <a:pt x="3163939" y="638540"/>
                  </a:lnTo>
                  <a:lnTo>
                    <a:pt x="0" y="63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1" name="TextBox 16"/>
            <p:cNvSpPr txBox="1"/>
            <p:nvPr/>
          </p:nvSpPr>
          <p:spPr>
            <a:xfrm>
              <a:off x="86433" y="4641199"/>
              <a:ext cx="3197826" cy="641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Бельский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И.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А.</a:t>
              </a:r>
            </a:p>
          </p:txBody>
        </p:sp>
        <p:sp>
          <p:nvSpPr>
            <p:cNvPr id="512" name="TextBox 16"/>
            <p:cNvSpPr txBox="1"/>
            <p:nvPr/>
          </p:nvSpPr>
          <p:spPr>
            <a:xfrm>
              <a:off x="150500" y="4672506"/>
              <a:ext cx="3134467" cy="7310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74"/>
                </a:lnSpc>
              </a:pPr>
              <a:endParaRPr lang="en-US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  <p:grpSp>
        <p:nvGrpSpPr>
          <p:cNvPr id="519" name="Group 26"/>
          <p:cNvGrpSpPr/>
          <p:nvPr/>
        </p:nvGrpSpPr>
        <p:grpSpPr>
          <a:xfrm>
            <a:off x="2792192" y="2676046"/>
            <a:ext cx="2266940" cy="3085303"/>
            <a:chOff x="0" y="0"/>
            <a:chExt cx="3703933" cy="5759960"/>
          </a:xfrm>
        </p:grpSpPr>
        <p:grpSp>
          <p:nvGrpSpPr>
            <p:cNvPr id="520" name="Group 27"/>
            <p:cNvGrpSpPr>
              <a:grpSpLocks noChangeAspect="1"/>
            </p:cNvGrpSpPr>
            <p:nvPr/>
          </p:nvGrpSpPr>
          <p:grpSpPr>
            <a:xfrm>
              <a:off x="0" y="0"/>
              <a:ext cx="3703933" cy="5096714"/>
              <a:chOff x="0" y="0"/>
              <a:chExt cx="1854200" cy="2551430"/>
            </a:xfrm>
          </p:grpSpPr>
          <p:sp>
            <p:nvSpPr>
              <p:cNvPr id="523" name="Freeform 28"/>
              <p:cNvSpPr/>
              <p:nvPr/>
            </p:nvSpPr>
            <p:spPr>
              <a:xfrm>
                <a:off x="5080" y="41910"/>
                <a:ext cx="184912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49120" h="2509520">
                    <a:moveTo>
                      <a:pt x="1849120" y="2509520"/>
                    </a:moveTo>
                    <a:lnTo>
                      <a:pt x="27940" y="2509520"/>
                    </a:lnTo>
                    <a:lnTo>
                      <a:pt x="0" y="2467610"/>
                    </a:lnTo>
                    <a:lnTo>
                      <a:pt x="27940" y="0"/>
                    </a:lnTo>
                    <a:lnTo>
                      <a:pt x="184912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</p:sp>
          <p:sp>
            <p:nvSpPr>
              <p:cNvPr id="524" name="Freeform 29"/>
              <p:cNvSpPr/>
              <p:nvPr/>
            </p:nvSpPr>
            <p:spPr>
              <a:xfrm>
                <a:off x="19050" y="15240"/>
                <a:ext cx="1823720" cy="252603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2526030">
                    <a:moveTo>
                      <a:pt x="1823720" y="2526030"/>
                    </a:moveTo>
                    <a:lnTo>
                      <a:pt x="27940" y="2526030"/>
                    </a:lnTo>
                    <a:lnTo>
                      <a:pt x="0" y="2482850"/>
                    </a:lnTo>
                    <a:lnTo>
                      <a:pt x="27940" y="16510"/>
                    </a:lnTo>
                    <a:lnTo>
                      <a:pt x="1800860" y="0"/>
                    </a:lnTo>
                    <a:lnTo>
                      <a:pt x="1823720" y="4191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525" name="Freeform 30"/>
              <p:cNvSpPr/>
              <p:nvPr/>
            </p:nvSpPr>
            <p:spPr>
              <a:xfrm>
                <a:off x="0" y="0"/>
                <a:ext cx="182118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1821180" h="2509520">
                    <a:moveTo>
                      <a:pt x="0" y="0"/>
                    </a:moveTo>
                    <a:lnTo>
                      <a:pt x="1821180" y="0"/>
                    </a:lnTo>
                    <a:lnTo>
                      <a:pt x="182118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526" name="Freeform 31"/>
              <p:cNvSpPr/>
              <p:nvPr/>
            </p:nvSpPr>
            <p:spPr>
              <a:xfrm>
                <a:off x="123190" y="52070"/>
                <a:ext cx="1642110" cy="2405380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2405380">
                    <a:moveTo>
                      <a:pt x="0" y="0"/>
                    </a:moveTo>
                    <a:lnTo>
                      <a:pt x="1642110" y="0"/>
                    </a:lnTo>
                    <a:lnTo>
                      <a:pt x="1642110" y="2405380"/>
                    </a:lnTo>
                    <a:lnTo>
                      <a:pt x="0" y="2405380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598" r="-598"/>
                </a:stretch>
              </a:blipFill>
            </p:spPr>
          </p:sp>
          <p:sp>
            <p:nvSpPr>
              <p:cNvPr id="527" name="Freeform 32"/>
              <p:cNvSpPr/>
              <p:nvPr/>
            </p:nvSpPr>
            <p:spPr>
              <a:xfrm>
                <a:off x="38100" y="0"/>
                <a:ext cx="24130" cy="250952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2509520">
                    <a:moveTo>
                      <a:pt x="0" y="0"/>
                    </a:moveTo>
                    <a:lnTo>
                      <a:pt x="24130" y="0"/>
                    </a:lnTo>
                    <a:lnTo>
                      <a:pt x="24130" y="2509520"/>
                    </a:lnTo>
                    <a:lnTo>
                      <a:pt x="0" y="2509520"/>
                    </a:lnTo>
                    <a:close/>
                  </a:path>
                </a:pathLst>
              </a:custGeom>
              <a:solidFill>
                <a:srgbClr val="DBDBDB"/>
              </a:solidFill>
            </p:spPr>
          </p:sp>
        </p:grpSp>
        <p:sp>
          <p:nvSpPr>
            <p:cNvPr id="521" name="Freeform 33"/>
            <p:cNvSpPr/>
            <p:nvPr/>
          </p:nvSpPr>
          <p:spPr>
            <a:xfrm>
              <a:off x="156934" y="5096714"/>
              <a:ext cx="3286355" cy="663246"/>
            </a:xfrm>
            <a:custGeom>
              <a:avLst/>
              <a:gdLst/>
              <a:ahLst/>
              <a:cxnLst/>
              <a:rect l="l" t="t" r="r" b="b"/>
              <a:pathLst>
                <a:path w="3286355" h="663246">
                  <a:moveTo>
                    <a:pt x="0" y="0"/>
                  </a:moveTo>
                  <a:lnTo>
                    <a:pt x="3286356" y="0"/>
                  </a:lnTo>
                  <a:lnTo>
                    <a:pt x="3286356" y="663246"/>
                  </a:lnTo>
                  <a:lnTo>
                    <a:pt x="0" y="66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2" name="TextBox 34"/>
            <p:cNvSpPr txBox="1"/>
            <p:nvPr/>
          </p:nvSpPr>
          <p:spPr>
            <a:xfrm>
              <a:off x="156553" y="4957993"/>
              <a:ext cx="3246556" cy="7115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1"/>
                </a:lnSpc>
              </a:pP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 err="1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Бурдейный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А.</a:t>
              </a: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 </a:t>
              </a:r>
              <a:r>
                <a: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С.</a:t>
              </a:r>
            </a:p>
          </p:txBody>
        </p:sp>
      </p:grpSp>
      <p:grpSp>
        <p:nvGrpSpPr>
          <p:cNvPr id="528" name="Группа 527"/>
          <p:cNvGrpSpPr/>
          <p:nvPr/>
        </p:nvGrpSpPr>
        <p:grpSpPr>
          <a:xfrm>
            <a:off x="15981984" y="2780352"/>
            <a:ext cx="2164658" cy="3018978"/>
            <a:chOff x="9884737" y="1238519"/>
            <a:chExt cx="1798320" cy="2806710"/>
          </a:xfrm>
        </p:grpSpPr>
        <p:pic>
          <p:nvPicPr>
            <p:cNvPr id="529" name="Рисунок 528"/>
            <p:cNvPicPr>
              <a:picLocks noChangeAspect="1"/>
            </p:cNvPicPr>
            <p:nvPr/>
          </p:nvPicPr>
          <p:blipFill rotWithShape="1">
            <a:blip r:embed="rId20"/>
            <a:srcRect l="3179" t="1055" r="2365" b="12427"/>
            <a:stretch/>
          </p:blipFill>
          <p:spPr>
            <a:xfrm>
              <a:off x="9884737" y="1238519"/>
              <a:ext cx="1798320" cy="2491740"/>
            </a:xfrm>
            <a:prstGeom prst="rect">
              <a:avLst/>
            </a:prstGeom>
          </p:spPr>
        </p:pic>
        <p:grpSp>
          <p:nvGrpSpPr>
            <p:cNvPr id="530" name="Группа 529"/>
            <p:cNvGrpSpPr/>
            <p:nvPr/>
          </p:nvGrpSpPr>
          <p:grpSpPr>
            <a:xfrm>
              <a:off x="10012509" y="3614861"/>
              <a:ext cx="1542775" cy="430368"/>
              <a:chOff x="11941434" y="3215993"/>
              <a:chExt cx="1542775" cy="430368"/>
            </a:xfrm>
          </p:grpSpPr>
          <p:sp>
            <p:nvSpPr>
              <p:cNvPr id="531" name="Freeform 42"/>
              <p:cNvSpPr/>
              <p:nvPr/>
            </p:nvSpPr>
            <p:spPr>
              <a:xfrm>
                <a:off x="11941434" y="3314313"/>
                <a:ext cx="1542775" cy="332048"/>
              </a:xfrm>
              <a:custGeom>
                <a:avLst/>
                <a:gdLst/>
                <a:ahLst/>
                <a:cxnLst/>
                <a:rect l="l" t="t" r="r" b="b"/>
                <a:pathLst>
                  <a:path w="3085550" h="622720">
                    <a:moveTo>
                      <a:pt x="0" y="0"/>
                    </a:moveTo>
                    <a:lnTo>
                      <a:pt x="3085550" y="0"/>
                    </a:lnTo>
                    <a:lnTo>
                      <a:pt x="3085550" y="622720"/>
                    </a:lnTo>
                    <a:lnTo>
                      <a:pt x="0" y="6227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32" name="Прямоугольник 531"/>
              <p:cNvSpPr/>
              <p:nvPr/>
            </p:nvSpPr>
            <p:spPr>
              <a:xfrm>
                <a:off x="12120279" y="3215993"/>
                <a:ext cx="1157954" cy="422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194"/>
                  </a:lnSpc>
                </a:pPr>
                <a:r>
                  <a:rPr lang="ru-RU" b="1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True Typewriter"/>
                    <a:cs typeface="Times New Roman" panose="02020603050405020304" pitchFamily="18" charset="0"/>
                    <a:sym typeface="True Typewriter"/>
                  </a:rPr>
                  <a:t>Жуков Г. К.</a:t>
                </a:r>
                <a:endParaRPr lang="en-US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endParaRPr>
              </a:p>
            </p:txBody>
          </p:sp>
        </p:grpSp>
      </p:grpSp>
      <p:grpSp>
        <p:nvGrpSpPr>
          <p:cNvPr id="533" name="Группа 532"/>
          <p:cNvGrpSpPr/>
          <p:nvPr/>
        </p:nvGrpSpPr>
        <p:grpSpPr>
          <a:xfrm>
            <a:off x="15922405" y="6494988"/>
            <a:ext cx="2214403" cy="2930244"/>
            <a:chOff x="11972543" y="3700271"/>
            <a:chExt cx="1804417" cy="2833582"/>
          </a:xfrm>
        </p:grpSpPr>
        <p:pic>
          <p:nvPicPr>
            <p:cNvPr id="534" name="Рисунок 533"/>
            <p:cNvPicPr>
              <a:picLocks noChangeAspect="1"/>
            </p:cNvPicPr>
            <p:nvPr/>
          </p:nvPicPr>
          <p:blipFill rotWithShape="1">
            <a:blip r:embed="rId21"/>
            <a:srcRect l="3458" t="1527" r="5852" b="12960"/>
            <a:stretch/>
          </p:blipFill>
          <p:spPr>
            <a:xfrm>
              <a:off x="11972543" y="3700271"/>
              <a:ext cx="1804417" cy="2462785"/>
            </a:xfrm>
            <a:prstGeom prst="rect">
              <a:avLst/>
            </a:prstGeom>
          </p:spPr>
        </p:pic>
        <p:sp>
          <p:nvSpPr>
            <p:cNvPr id="535" name="Freeform 24"/>
            <p:cNvSpPr/>
            <p:nvPr/>
          </p:nvSpPr>
          <p:spPr>
            <a:xfrm>
              <a:off x="11997635" y="6173148"/>
              <a:ext cx="1758167" cy="354830"/>
            </a:xfrm>
            <a:custGeom>
              <a:avLst/>
              <a:gdLst/>
              <a:ahLst/>
              <a:cxnLst/>
              <a:rect l="l" t="t" r="r" b="b"/>
              <a:pathLst>
                <a:path w="3516335" h="709660">
                  <a:moveTo>
                    <a:pt x="0" y="0"/>
                  </a:moveTo>
                  <a:lnTo>
                    <a:pt x="3516335" y="0"/>
                  </a:lnTo>
                  <a:lnTo>
                    <a:pt x="3516335" y="709660"/>
                  </a:lnTo>
                  <a:lnTo>
                    <a:pt x="0" y="70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6" name="Прямоугольник 535"/>
            <p:cNvSpPr/>
            <p:nvPr/>
          </p:nvSpPr>
          <p:spPr>
            <a:xfrm>
              <a:off x="12045818" y="6085309"/>
              <a:ext cx="1677511" cy="448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ru-RU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True Typewriter"/>
                  <a:cs typeface="Times New Roman" panose="02020603050405020304" pitchFamily="18" charset="0"/>
                  <a:sym typeface="True Typewriter"/>
                </a:rPr>
                <a:t>Тимошенко С. К.</a:t>
              </a:r>
              <a:endParaRPr lang="en-US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True Typewriter"/>
                <a:cs typeface="Times New Roman" panose="02020603050405020304" pitchFamily="18" charset="0"/>
                <a:sym typeface="True Typewri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3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63886" y="-7063886"/>
              <a:ext cx="11568552" cy="25696325"/>
            </a:xfrm>
            <a:custGeom>
              <a:avLst/>
              <a:gdLst/>
              <a:ahLst/>
              <a:cxnLst/>
              <a:rect l="l" t="t" r="r" b="b"/>
              <a:pathLst>
                <a:path w="11568552" h="25696325">
                  <a:moveTo>
                    <a:pt x="0" y="0"/>
                  </a:moveTo>
                  <a:lnTo>
                    <a:pt x="11568552" y="0"/>
                  </a:lnTo>
                  <a:lnTo>
                    <a:pt x="11568552" y="25696324"/>
                  </a:lnTo>
                  <a:lnTo>
                    <a:pt x="0" y="25696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r="-1429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8680000">
            <a:off x="-2638506" y="8491169"/>
            <a:ext cx="3899447" cy="1954598"/>
          </a:xfrm>
          <a:custGeom>
            <a:avLst/>
            <a:gdLst/>
            <a:ahLst/>
            <a:cxnLst/>
            <a:rect l="l" t="t" r="r" b="b"/>
            <a:pathLst>
              <a:path w="3899447" h="1954598">
                <a:moveTo>
                  <a:pt x="0" y="0"/>
                </a:moveTo>
                <a:lnTo>
                  <a:pt x="3899447" y="0"/>
                </a:lnTo>
                <a:lnTo>
                  <a:pt x="3899447" y="1954597"/>
                </a:lnTo>
                <a:lnTo>
                  <a:pt x="0" y="195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680000">
            <a:off x="17155170" y="3870653"/>
            <a:ext cx="3714348" cy="1861817"/>
          </a:xfrm>
          <a:custGeom>
            <a:avLst/>
            <a:gdLst/>
            <a:ahLst/>
            <a:cxnLst/>
            <a:rect l="l" t="t" r="r" b="b"/>
            <a:pathLst>
              <a:path w="3714348" h="1861817">
                <a:moveTo>
                  <a:pt x="0" y="0"/>
                </a:moveTo>
                <a:lnTo>
                  <a:pt x="3714348" y="0"/>
                </a:lnTo>
                <a:lnTo>
                  <a:pt x="3714348" y="1861817"/>
                </a:lnTo>
                <a:lnTo>
                  <a:pt x="0" y="186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2189108"/>
            <a:ext cx="7315200" cy="458277"/>
          </a:xfrm>
          <a:custGeom>
            <a:avLst/>
            <a:gdLst/>
            <a:ahLst/>
            <a:cxnLst/>
            <a:rect l="l" t="t" r="r" b="b"/>
            <a:pathLst>
              <a:path w="7315200" h="458277">
                <a:moveTo>
                  <a:pt x="0" y="0"/>
                </a:moveTo>
                <a:lnTo>
                  <a:pt x="7315200" y="0"/>
                </a:lnTo>
                <a:lnTo>
                  <a:pt x="7315200" y="458277"/>
                </a:lnTo>
                <a:lnTo>
                  <a:pt x="0" y="458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7055" y="4686161"/>
            <a:ext cx="7614429" cy="4283116"/>
          </a:xfrm>
          <a:custGeom>
            <a:avLst/>
            <a:gdLst/>
            <a:ahLst/>
            <a:cxnLst/>
            <a:rect l="l" t="t" r="r" b="b"/>
            <a:pathLst>
              <a:path w="7614429" h="4283116">
                <a:moveTo>
                  <a:pt x="0" y="0"/>
                </a:moveTo>
                <a:lnTo>
                  <a:pt x="7614429" y="0"/>
                </a:lnTo>
                <a:lnTo>
                  <a:pt x="7614429" y="4283116"/>
                </a:lnTo>
                <a:lnTo>
                  <a:pt x="0" y="4283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49284">
            <a:off x="1876933" y="8447687"/>
            <a:ext cx="4599225" cy="1621227"/>
          </a:xfrm>
          <a:custGeom>
            <a:avLst/>
            <a:gdLst/>
            <a:ahLst/>
            <a:cxnLst/>
            <a:rect l="l" t="t" r="r" b="b"/>
            <a:pathLst>
              <a:path w="4599225" h="1621227">
                <a:moveTo>
                  <a:pt x="0" y="0"/>
                </a:moveTo>
                <a:lnTo>
                  <a:pt x="4599225" y="0"/>
                </a:lnTo>
                <a:lnTo>
                  <a:pt x="4599225" y="1621226"/>
                </a:lnTo>
                <a:lnTo>
                  <a:pt x="0" y="1621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98521">
            <a:off x="7023121" y="8334567"/>
            <a:ext cx="4599225" cy="1621227"/>
          </a:xfrm>
          <a:custGeom>
            <a:avLst/>
            <a:gdLst/>
            <a:ahLst/>
            <a:cxnLst/>
            <a:rect l="l" t="t" r="r" b="b"/>
            <a:pathLst>
              <a:path w="4599225" h="1621227">
                <a:moveTo>
                  <a:pt x="0" y="0"/>
                </a:moveTo>
                <a:lnTo>
                  <a:pt x="4599226" y="0"/>
                </a:lnTo>
                <a:lnTo>
                  <a:pt x="4599226" y="1621227"/>
                </a:lnTo>
                <a:lnTo>
                  <a:pt x="0" y="1621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8361">
            <a:off x="11825218" y="7848597"/>
            <a:ext cx="4599225" cy="1621227"/>
          </a:xfrm>
          <a:custGeom>
            <a:avLst/>
            <a:gdLst/>
            <a:ahLst/>
            <a:cxnLst/>
            <a:rect l="l" t="t" r="r" b="b"/>
            <a:pathLst>
              <a:path w="4599225" h="1621227">
                <a:moveTo>
                  <a:pt x="0" y="0"/>
                </a:moveTo>
                <a:lnTo>
                  <a:pt x="4599226" y="0"/>
                </a:lnTo>
                <a:lnTo>
                  <a:pt x="4599226" y="1621227"/>
                </a:lnTo>
                <a:lnTo>
                  <a:pt x="0" y="1621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91412" y="3997318"/>
            <a:ext cx="7304267" cy="5471150"/>
          </a:xfrm>
          <a:custGeom>
            <a:avLst/>
            <a:gdLst/>
            <a:ahLst/>
            <a:cxnLst/>
            <a:rect l="l" t="t" r="r" b="b"/>
            <a:pathLst>
              <a:path w="7304267" h="5471150">
                <a:moveTo>
                  <a:pt x="0" y="0"/>
                </a:moveTo>
                <a:lnTo>
                  <a:pt x="7304267" y="0"/>
                </a:lnTo>
                <a:lnTo>
                  <a:pt x="7304267" y="5471150"/>
                </a:lnTo>
                <a:lnTo>
                  <a:pt x="0" y="5471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95500" y="2418246"/>
            <a:ext cx="3608192" cy="3215802"/>
          </a:xfrm>
          <a:custGeom>
            <a:avLst/>
            <a:gdLst/>
            <a:ahLst/>
            <a:cxnLst/>
            <a:rect l="l" t="t" r="r" b="b"/>
            <a:pathLst>
              <a:path w="3608192" h="3215802">
                <a:moveTo>
                  <a:pt x="0" y="0"/>
                </a:moveTo>
                <a:lnTo>
                  <a:pt x="3608192" y="0"/>
                </a:lnTo>
                <a:lnTo>
                  <a:pt x="3608192" y="3215802"/>
                </a:lnTo>
                <a:lnTo>
                  <a:pt x="0" y="3215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65027" y="3117723"/>
            <a:ext cx="6077331" cy="4051554"/>
          </a:xfrm>
          <a:custGeom>
            <a:avLst/>
            <a:gdLst/>
            <a:ahLst/>
            <a:cxnLst/>
            <a:rect l="l" t="t" r="r" b="b"/>
            <a:pathLst>
              <a:path w="6077331" h="4051554">
                <a:moveTo>
                  <a:pt x="0" y="0"/>
                </a:moveTo>
                <a:lnTo>
                  <a:pt x="6077331" y="0"/>
                </a:lnTo>
                <a:lnTo>
                  <a:pt x="6077331" y="4051554"/>
                </a:lnTo>
                <a:lnTo>
                  <a:pt x="0" y="4051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94961"/>
            <a:ext cx="10058400" cy="1176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l="l" t="t" r="r" b="b"/>
              <a:pathLst>
                <a:path w="11476402" h="25635384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37" r="-1520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7351029" y="4731211"/>
            <a:ext cx="3209504" cy="3950159"/>
          </a:xfrm>
          <a:custGeom>
            <a:avLst/>
            <a:gdLst/>
            <a:ahLst/>
            <a:cxnLst/>
            <a:rect l="l" t="t" r="r" b="b"/>
            <a:pathLst>
              <a:path w="3209504" h="3950159">
                <a:moveTo>
                  <a:pt x="0" y="0"/>
                </a:moveTo>
                <a:lnTo>
                  <a:pt x="3209504" y="0"/>
                </a:lnTo>
                <a:lnTo>
                  <a:pt x="3209504" y="3950159"/>
                </a:lnTo>
                <a:lnTo>
                  <a:pt x="0" y="3950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2426068" y="4677709"/>
            <a:ext cx="3209504" cy="3950159"/>
          </a:xfrm>
          <a:custGeom>
            <a:avLst/>
            <a:gdLst/>
            <a:ahLst/>
            <a:cxnLst/>
            <a:rect l="l" t="t" r="r" b="b"/>
            <a:pathLst>
              <a:path w="3209504" h="3950159">
                <a:moveTo>
                  <a:pt x="0" y="0"/>
                </a:moveTo>
                <a:lnTo>
                  <a:pt x="3209504" y="0"/>
                </a:lnTo>
                <a:lnTo>
                  <a:pt x="3209504" y="3950159"/>
                </a:lnTo>
                <a:lnTo>
                  <a:pt x="0" y="3950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2539479" y="4677709"/>
            <a:ext cx="3209504" cy="3950159"/>
          </a:xfrm>
          <a:custGeom>
            <a:avLst/>
            <a:gdLst/>
            <a:ahLst/>
            <a:cxnLst/>
            <a:rect l="l" t="t" r="r" b="b"/>
            <a:pathLst>
              <a:path w="3209504" h="3950159">
                <a:moveTo>
                  <a:pt x="0" y="0"/>
                </a:moveTo>
                <a:lnTo>
                  <a:pt x="3209504" y="0"/>
                </a:lnTo>
                <a:lnTo>
                  <a:pt x="3209504" y="3950159"/>
                </a:lnTo>
                <a:lnTo>
                  <a:pt x="0" y="3950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31710" y="5360369"/>
            <a:ext cx="3425042" cy="2140651"/>
          </a:xfrm>
          <a:custGeom>
            <a:avLst/>
            <a:gdLst/>
            <a:ahLst/>
            <a:cxnLst/>
            <a:rect l="l" t="t" r="r" b="b"/>
            <a:pathLst>
              <a:path w="3425042" h="2140651">
                <a:moveTo>
                  <a:pt x="0" y="0"/>
                </a:moveTo>
                <a:lnTo>
                  <a:pt x="3425042" y="0"/>
                </a:lnTo>
                <a:lnTo>
                  <a:pt x="3425042" y="2140651"/>
                </a:lnTo>
                <a:lnTo>
                  <a:pt x="0" y="2140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85362" y="5428002"/>
            <a:ext cx="3490915" cy="2325822"/>
          </a:xfrm>
          <a:custGeom>
            <a:avLst/>
            <a:gdLst/>
            <a:ahLst/>
            <a:cxnLst/>
            <a:rect l="l" t="t" r="r" b="b"/>
            <a:pathLst>
              <a:path w="3490915" h="2325822">
                <a:moveTo>
                  <a:pt x="0" y="0"/>
                </a:moveTo>
                <a:lnTo>
                  <a:pt x="3490915" y="0"/>
                </a:lnTo>
                <a:lnTo>
                  <a:pt x="3490915" y="2325822"/>
                </a:lnTo>
                <a:lnTo>
                  <a:pt x="0" y="23258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54424" y="5572052"/>
            <a:ext cx="3402713" cy="2268475"/>
          </a:xfrm>
          <a:custGeom>
            <a:avLst/>
            <a:gdLst/>
            <a:ahLst/>
            <a:cxnLst/>
            <a:rect l="l" t="t" r="r" b="b"/>
            <a:pathLst>
              <a:path w="3402713" h="2268475">
                <a:moveTo>
                  <a:pt x="0" y="0"/>
                </a:moveTo>
                <a:lnTo>
                  <a:pt x="3402713" y="0"/>
                </a:lnTo>
                <a:lnTo>
                  <a:pt x="3402713" y="2268475"/>
                </a:lnTo>
                <a:lnTo>
                  <a:pt x="0" y="2268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86400" y="3666645"/>
            <a:ext cx="7315200" cy="458277"/>
          </a:xfrm>
          <a:custGeom>
            <a:avLst/>
            <a:gdLst/>
            <a:ahLst/>
            <a:cxnLst/>
            <a:rect l="l" t="t" r="r" b="b"/>
            <a:pathLst>
              <a:path w="7315200" h="458277">
                <a:moveTo>
                  <a:pt x="0" y="0"/>
                </a:moveTo>
                <a:lnTo>
                  <a:pt x="7315200" y="0"/>
                </a:lnTo>
                <a:lnTo>
                  <a:pt x="7315200" y="458276"/>
                </a:lnTo>
                <a:lnTo>
                  <a:pt x="0" y="458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84994" y="802219"/>
            <a:ext cx="3041813" cy="1106460"/>
          </a:xfrm>
          <a:custGeom>
            <a:avLst/>
            <a:gdLst/>
            <a:ahLst/>
            <a:cxnLst/>
            <a:rect l="l" t="t" r="r" b="b"/>
            <a:pathLst>
              <a:path w="3041813" h="1106460">
                <a:moveTo>
                  <a:pt x="0" y="0"/>
                </a:moveTo>
                <a:lnTo>
                  <a:pt x="3041814" y="0"/>
                </a:lnTo>
                <a:lnTo>
                  <a:pt x="3041814" y="1106459"/>
                </a:lnTo>
                <a:lnTo>
                  <a:pt x="0" y="1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7782" y="802219"/>
            <a:ext cx="3041813" cy="1106460"/>
          </a:xfrm>
          <a:custGeom>
            <a:avLst/>
            <a:gdLst/>
            <a:ahLst/>
            <a:cxnLst/>
            <a:rect l="l" t="t" r="r" b="b"/>
            <a:pathLst>
              <a:path w="3041813" h="1106460">
                <a:moveTo>
                  <a:pt x="0" y="0"/>
                </a:moveTo>
                <a:lnTo>
                  <a:pt x="3041813" y="0"/>
                </a:lnTo>
                <a:lnTo>
                  <a:pt x="3041813" y="1106459"/>
                </a:lnTo>
                <a:lnTo>
                  <a:pt x="0" y="1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5" name="Таймер - 2 минуты (обратный отсчет)">
            <a:hlinkClick r:id="" action="ppaction://media"/>
            <a:extLst>
              <a:ext uri="{FF2B5EF4-FFF2-40B4-BE49-F238E27FC236}">
                <a16:creationId xmlns:a16="http://schemas.microsoft.com/office/drawing/2014/main" id="{725921E0-100F-C442-8A6D-473BF6496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6077" y="7751785"/>
            <a:ext cx="3406147" cy="19159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30" y="2221381"/>
            <a:ext cx="11276140" cy="1584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70387"/>
            <a:chOff x="0" y="0"/>
            <a:chExt cx="25696325" cy="15027183"/>
          </a:xfrm>
        </p:grpSpPr>
        <p:sp>
          <p:nvSpPr>
            <p:cNvPr id="3" name="Freeform 3"/>
            <p:cNvSpPr/>
            <p:nvPr/>
          </p:nvSpPr>
          <p:spPr>
            <a:xfrm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l="l" t="t" r="r" b="b"/>
              <a:pathLst>
                <a:path w="11476402" h="25635384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237" r="-1520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302907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4484994" y="802219"/>
            <a:ext cx="3041813" cy="1106460"/>
          </a:xfrm>
          <a:custGeom>
            <a:avLst/>
            <a:gdLst/>
            <a:ahLst/>
            <a:cxnLst/>
            <a:rect l="l" t="t" r="r" b="b"/>
            <a:pathLst>
              <a:path w="3041813" h="1106460">
                <a:moveTo>
                  <a:pt x="0" y="0"/>
                </a:moveTo>
                <a:lnTo>
                  <a:pt x="3041814" y="0"/>
                </a:lnTo>
                <a:lnTo>
                  <a:pt x="3041814" y="1106459"/>
                </a:lnTo>
                <a:lnTo>
                  <a:pt x="0" y="1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7782" y="802219"/>
            <a:ext cx="3041813" cy="1106460"/>
          </a:xfrm>
          <a:custGeom>
            <a:avLst/>
            <a:gdLst/>
            <a:ahLst/>
            <a:cxnLst/>
            <a:rect l="l" t="t" r="r" b="b"/>
            <a:pathLst>
              <a:path w="3041813" h="1106460">
                <a:moveTo>
                  <a:pt x="0" y="0"/>
                </a:moveTo>
                <a:lnTo>
                  <a:pt x="3041813" y="0"/>
                </a:lnTo>
                <a:lnTo>
                  <a:pt x="3041813" y="1106459"/>
                </a:lnTo>
                <a:lnTo>
                  <a:pt x="0" y="1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34C882-7722-5CAE-B50C-4DA03F7D5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044" y="1607760"/>
            <a:ext cx="8142205" cy="7884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5066"/>
            <a:ext cx="10058400" cy="14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2" y="1306922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  <p:pic>
        <p:nvPicPr>
          <p:cNvPr id="28" name="катюша минус">
            <a:hlinkClick r:id="" action="ppaction://media"/>
            <a:extLst>
              <a:ext uri="{FF2B5EF4-FFF2-40B4-BE49-F238E27FC236}">
                <a16:creationId xmlns:a16="http://schemas.microsoft.com/office/drawing/2014/main" id="{85E17D23-A30A-037A-176A-A4FC8DF78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87885" y="72075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5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id="3" name="Freeform 3"/>
            <p:cNvSpPr/>
            <p:nvPr/>
          </p:nvSpPr>
          <p:spPr>
            <a:xfrm rot="5400000">
              <a:off x="7048875" y="-7048875"/>
              <a:ext cx="11598575" cy="25696325"/>
            </a:xfrm>
            <a:custGeom>
              <a:avLst/>
              <a:gdLst/>
              <a:ahLst/>
              <a:cxnLst/>
              <a:rect l="l" t="t" r="r" b="b"/>
              <a:pathLst>
                <a:path w="11598575" h="25696325">
                  <a:moveTo>
                    <a:pt x="0" y="0"/>
                  </a:moveTo>
                  <a:lnTo>
                    <a:pt x="11598575" y="0"/>
                  </a:lnTo>
                  <a:lnTo>
                    <a:pt x="11598575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99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 flipV="1">
              <a:off x="9366235" y="-1287386"/>
              <a:ext cx="6963855" cy="25696325"/>
            </a:xfrm>
            <a:custGeom>
              <a:avLst/>
              <a:gdLst/>
              <a:ahLst/>
              <a:cxnLst/>
              <a:rect l="l" t="t" r="r" b="b"/>
              <a:pathLst>
                <a:path w="6963855" h="2569632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8986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070636">
            <a:off x="170703" y="1306923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70636">
            <a:off x="13687780" y="9284571"/>
            <a:ext cx="3160898" cy="1584400"/>
          </a:xfrm>
          <a:custGeom>
            <a:avLst/>
            <a:gdLst/>
            <a:ahLst/>
            <a:cxnLst/>
            <a:rect l="l" t="t" r="r" b="b"/>
            <a:pathLst>
              <a:path w="3160898" h="1584400">
                <a:moveTo>
                  <a:pt x="0" y="0"/>
                </a:moveTo>
                <a:lnTo>
                  <a:pt x="3160898" y="0"/>
                </a:lnTo>
                <a:lnTo>
                  <a:pt x="3160898" y="1584400"/>
                </a:lnTo>
                <a:lnTo>
                  <a:pt x="0" y="15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90432" y="3210563"/>
            <a:ext cx="4160442" cy="2033416"/>
          </a:xfrm>
          <a:custGeom>
            <a:avLst/>
            <a:gdLst/>
            <a:ahLst/>
            <a:cxnLst/>
            <a:rect l="l" t="t" r="r" b="b"/>
            <a:pathLst>
              <a:path w="4160442" h="2033416">
                <a:moveTo>
                  <a:pt x="0" y="0"/>
                </a:moveTo>
                <a:lnTo>
                  <a:pt x="4160442" y="0"/>
                </a:lnTo>
                <a:lnTo>
                  <a:pt x="4160442" y="2033416"/>
                </a:lnTo>
                <a:lnTo>
                  <a:pt x="0" y="2033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70177" y="3210563"/>
            <a:ext cx="4941188" cy="6438029"/>
          </a:xfrm>
          <a:custGeom>
            <a:avLst/>
            <a:gdLst/>
            <a:ahLst/>
            <a:cxnLst/>
            <a:rect l="l" t="t" r="r" b="b"/>
            <a:pathLst>
              <a:path w="4941188" h="6438029">
                <a:moveTo>
                  <a:pt x="4941187" y="0"/>
                </a:moveTo>
                <a:lnTo>
                  <a:pt x="0" y="0"/>
                </a:lnTo>
                <a:lnTo>
                  <a:pt x="0" y="6438030"/>
                </a:lnTo>
                <a:lnTo>
                  <a:pt x="4941187" y="6438030"/>
                </a:lnTo>
                <a:lnTo>
                  <a:pt x="49411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170423" y="2099123"/>
            <a:ext cx="5088877" cy="3185637"/>
            <a:chOff x="0" y="0"/>
            <a:chExt cx="4572000" cy="2862072"/>
          </a:xfrm>
        </p:grpSpPr>
        <p:sp>
          <p:nvSpPr>
            <p:cNvPr id="10" name="Freeform 10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0"/>
              <a:stretch>
                <a:fillRect t="-3354" b="-335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1"/>
              <a:stretch>
                <a:fillRect t="-57" b="-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87400" y="2078854"/>
            <a:ext cx="2263419" cy="2263419"/>
            <a:chOff x="0" y="0"/>
            <a:chExt cx="4572000" cy="45720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2"/>
              <a:stretch>
                <a:fillRect l="-486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62124" y="4750559"/>
            <a:ext cx="2456985" cy="2456985"/>
            <a:chOff x="0" y="0"/>
            <a:chExt cx="4572000" cy="4572000"/>
          </a:xfrm>
        </p:grpSpPr>
        <p:sp>
          <p:nvSpPr>
            <p:cNvPr id="16" name="Freeform 1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4"/>
              <a:stretch>
                <a:fillRect l="-46968" r="-385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992309" y="6799735"/>
            <a:ext cx="2458565" cy="2458565"/>
            <a:chOff x="0" y="0"/>
            <a:chExt cx="4572000" cy="4572000"/>
          </a:xfrm>
        </p:grpSpPr>
        <p:sp>
          <p:nvSpPr>
            <p:cNvPr id="19" name="Freeform 1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15"/>
              <a:stretch>
                <a:fillRect l="-20219" r="-2021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13"/>
              <a:stretch>
                <a:fillRect r="-3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703864" y="5465735"/>
            <a:ext cx="2902903" cy="4182858"/>
            <a:chOff x="0" y="0"/>
            <a:chExt cx="3172968" cy="4572000"/>
          </a:xfrm>
        </p:grpSpPr>
        <p:sp>
          <p:nvSpPr>
            <p:cNvPr id="22" name="Freeform 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6"/>
              <a:stretch>
                <a:fillRect l="-50124" r="-10592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7"/>
              <a:stretch>
                <a:fillRect l="-160" r="-16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260035" y="5465735"/>
            <a:ext cx="2902903" cy="4182858"/>
            <a:chOff x="0" y="0"/>
            <a:chExt cx="3172968" cy="4572000"/>
          </a:xfrm>
        </p:grpSpPr>
        <p:sp>
          <p:nvSpPr>
            <p:cNvPr id="25" name="Freeform 25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8"/>
              <a:stretch>
                <a:fillRect r="-4434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>
              <a:blip r:embed="rId19"/>
              <a:stretch>
                <a:fillRect l="-160" r="-160"/>
              </a:stretch>
            </a:blipFill>
          </p:spPr>
        </p:sp>
      </p:grpSp>
      <p:pic>
        <p:nvPicPr>
          <p:cNvPr id="29" name="журавли минус">
            <a:hlinkClick r:id="" action="ppaction://media"/>
            <a:extLst>
              <a:ext uri="{FF2B5EF4-FFF2-40B4-BE49-F238E27FC236}">
                <a16:creationId xmlns:a16="http://schemas.microsoft.com/office/drawing/2014/main" id="{5FA11DD5-05AF-17E7-D25E-8B15C6ABA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23209" y="7207544"/>
            <a:ext cx="406400" cy="406400"/>
          </a:xfrm>
          <a:prstGeom prst="rect">
            <a:avLst/>
          </a:prstGeom>
        </p:spPr>
      </p:pic>
      <p:sp>
        <p:nvSpPr>
          <p:cNvPr id="30" name="TextBox 27"/>
          <p:cNvSpPr txBox="1"/>
          <p:nvPr/>
        </p:nvSpPr>
        <p:spPr>
          <a:xfrm>
            <a:off x="2981098" y="830689"/>
            <a:ext cx="12560796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6"/>
              </a:lnSpc>
              <a:spcBef>
                <a:spcPct val="0"/>
              </a:spcBef>
            </a:pP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Армейская</a:t>
            </a:r>
            <a:r>
              <a:rPr lang="en-US" sz="7200" i="1" spc="1245" dirty="0">
                <a:solidFill>
                  <a:srgbClr val="000000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 </a:t>
            </a:r>
            <a:r>
              <a:rPr lang="en-US" sz="7200" i="1" spc="1245" dirty="0" err="1">
                <a:solidFill>
                  <a:srgbClr val="FFF3D9"/>
                </a:solidFill>
                <a:latin typeface="Times New Roman" panose="02020603050405020304" pitchFamily="18" charset="0"/>
                <a:ea typeface="Furius Title"/>
                <a:cs typeface="Times New Roman" panose="02020603050405020304" pitchFamily="18" charset="0"/>
                <a:sym typeface="Furius Title"/>
              </a:rPr>
              <a:t>филармония</a:t>
            </a:r>
            <a:endParaRPr lang="en-US" sz="7200" i="1" spc="1245" dirty="0">
              <a:solidFill>
                <a:srgbClr val="FFF3D9"/>
              </a:solidFill>
              <a:latin typeface="Times New Roman" panose="02020603050405020304" pitchFamily="18" charset="0"/>
              <a:ea typeface="Furius Title"/>
              <a:cs typeface="Times New Roman" panose="02020603050405020304" pitchFamily="18" charset="0"/>
              <a:sym typeface="Furius Title"/>
            </a:endParaRPr>
          </a:p>
        </p:txBody>
      </p:sp>
    </p:spTree>
    <p:extLst>
      <p:ext uri="{BB962C8B-B14F-4D97-AF65-F5344CB8AC3E}">
        <p14:creationId xmlns:p14="http://schemas.microsoft.com/office/powerpoint/2010/main" val="23048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348</Words>
  <Application>Microsoft Office PowerPoint</Application>
  <PresentationFormat>Произвольный</PresentationFormat>
  <Paragraphs>77</Paragraphs>
  <Slides>22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True Typewriter</vt:lpstr>
      <vt:lpstr>Furius Title</vt:lpstr>
      <vt:lpstr>Arial</vt:lpstr>
      <vt:lpstr>Times New Roman</vt:lpstr>
      <vt:lpstr>Calibri</vt:lpstr>
      <vt:lpstr>Thephir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Beige Illustrative Museum of History Presentation</dc:title>
  <dc:creator>Вероника</dc:creator>
  <cp:lastModifiedBy>HP</cp:lastModifiedBy>
  <cp:revision>32</cp:revision>
  <dcterms:created xsi:type="dcterms:W3CDTF">2006-08-16T00:00:00Z</dcterms:created>
  <dcterms:modified xsi:type="dcterms:W3CDTF">2025-04-26T08:57:54Z</dcterms:modified>
  <dc:identifier>DAGVcj66WoE</dc:identifier>
</cp:coreProperties>
</file>